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3"/>
  </p:notesMasterIdLst>
  <p:sldIdLst>
    <p:sldId id="256" r:id="rId2"/>
    <p:sldId id="259" r:id="rId3"/>
    <p:sldId id="260" r:id="rId4"/>
    <p:sldId id="261" r:id="rId5"/>
    <p:sldId id="262" r:id="rId6"/>
    <p:sldId id="263" r:id="rId7"/>
    <p:sldId id="264" r:id="rId8"/>
    <p:sldId id="265" r:id="rId9"/>
    <p:sldId id="266" r:id="rId10"/>
    <p:sldId id="267" r:id="rId11"/>
    <p:sldId id="268" r:id="rId12"/>
  </p:sldIdLst>
  <p:sldSz cx="9144000" cy="5143500" type="screen16x9"/>
  <p:notesSz cx="6858000" cy="9144000"/>
  <p:embeddedFontLst>
    <p:embeddedFont>
      <p:font typeface="Barlow Light" panose="00000400000000000000" pitchFamily="2" charset="0"/>
      <p:regular r:id="rId14"/>
      <p:italic r:id="rId15"/>
    </p:embeddedFont>
    <p:embeddedFont>
      <p:font typeface="Brush Script MT" panose="03060802040406070304" pitchFamily="66" charset="0"/>
      <p:italic r:id="rId16"/>
    </p:embeddedFont>
    <p:embeddedFont>
      <p:font typeface="Roboto" panose="02000000000000000000" pitchFamily="2" charset="0"/>
      <p:regular r:id="rId17"/>
      <p:bold r:id="rId18"/>
      <p:italic r:id="rId19"/>
      <p:boldItalic r:id="rId2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97A7"/>
    <a:srgbClr val="FF3300"/>
    <a:srgbClr val="E734F7"/>
    <a:srgbClr val="AB3FA2"/>
    <a:srgbClr val="E812B0"/>
    <a:srgbClr val="CC00CC"/>
    <a:srgbClr val="D20000"/>
    <a:srgbClr val="B32F2F"/>
    <a:srgbClr val="EE0000"/>
    <a:srgbClr val="CC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B8B8528-F044-43CF-8E9B-06A37D869280}">
  <a:tblStyle styleId="{3B8B8528-F044-43CF-8E9B-06A37D86928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32" d="100"/>
          <a:sy n="132" d="100"/>
        </p:scale>
        <p:origin x="1014" y="12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yashpatankar35@gmail.com" userId="5872dfe7b7ceb835" providerId="LiveId" clId="{FC2CFEDE-6045-C540-8346-BE7833DA2000}"/>
    <pc:docChg chg="custSel modSld">
      <pc:chgData name="yashpatankar35@gmail.com" userId="5872dfe7b7ceb835" providerId="LiveId" clId="{FC2CFEDE-6045-C540-8346-BE7833DA2000}" dt="2023-02-13T12:54:45.518" v="1193" actId="20577"/>
      <pc:docMkLst>
        <pc:docMk/>
      </pc:docMkLst>
      <pc:sldChg chg="addSp delSp modSp">
        <pc:chgData name="yashpatankar35@gmail.com" userId="5872dfe7b7ceb835" providerId="LiveId" clId="{FC2CFEDE-6045-C540-8346-BE7833DA2000}" dt="2023-01-29T11:50:42.330" v="1045" actId="1076"/>
        <pc:sldMkLst>
          <pc:docMk/>
          <pc:sldMk cId="0" sldId="259"/>
        </pc:sldMkLst>
        <pc:picChg chg="add del mod">
          <ac:chgData name="yashpatankar35@gmail.com" userId="5872dfe7b7ceb835" providerId="LiveId" clId="{FC2CFEDE-6045-C540-8346-BE7833DA2000}" dt="2023-01-29T11:49:22.838" v="1029" actId="478"/>
          <ac:picMkLst>
            <pc:docMk/>
            <pc:sldMk cId="0" sldId="259"/>
            <ac:picMk id="2" creationId="{CC89230D-EC5A-6ECF-1410-BD8604288695}"/>
          </ac:picMkLst>
        </pc:picChg>
        <pc:picChg chg="add mod">
          <ac:chgData name="yashpatankar35@gmail.com" userId="5872dfe7b7ceb835" providerId="LiveId" clId="{FC2CFEDE-6045-C540-8346-BE7833DA2000}" dt="2023-01-29T11:50:42.330" v="1045" actId="1076"/>
          <ac:picMkLst>
            <pc:docMk/>
            <pc:sldMk cId="0" sldId="259"/>
            <ac:picMk id="5" creationId="{F1CE26E7-0A94-0028-11AF-FE3683BFF2E9}"/>
          </ac:picMkLst>
        </pc:picChg>
      </pc:sldChg>
      <pc:sldChg chg="modSp">
        <pc:chgData name="yashpatankar35@gmail.com" userId="5872dfe7b7ceb835" providerId="LiveId" clId="{FC2CFEDE-6045-C540-8346-BE7833DA2000}" dt="2023-01-24T08:32:08.026" v="0" actId="20577"/>
        <pc:sldMkLst>
          <pc:docMk/>
          <pc:sldMk cId="0" sldId="262"/>
        </pc:sldMkLst>
        <pc:spChg chg="mod">
          <ac:chgData name="yashpatankar35@gmail.com" userId="5872dfe7b7ceb835" providerId="LiveId" clId="{FC2CFEDE-6045-C540-8346-BE7833DA2000}" dt="2023-01-24T08:32:08.026" v="0" actId="20577"/>
          <ac:spMkLst>
            <pc:docMk/>
            <pc:sldMk cId="0" sldId="262"/>
            <ac:spMk id="106" creationId="{00000000-0000-0000-0000-000000000000}"/>
          </ac:spMkLst>
        </pc:spChg>
      </pc:sldChg>
      <pc:sldChg chg="modSp">
        <pc:chgData name="yashpatankar35@gmail.com" userId="5872dfe7b7ceb835" providerId="LiveId" clId="{FC2CFEDE-6045-C540-8346-BE7833DA2000}" dt="2023-01-29T11:38:01.305" v="778" actId="20577"/>
        <pc:sldMkLst>
          <pc:docMk/>
          <pc:sldMk cId="0" sldId="265"/>
        </pc:sldMkLst>
        <pc:spChg chg="mod">
          <ac:chgData name="yashpatankar35@gmail.com" userId="5872dfe7b7ceb835" providerId="LiveId" clId="{FC2CFEDE-6045-C540-8346-BE7833DA2000}" dt="2023-01-29T11:38:01.305" v="778" actId="20577"/>
          <ac:spMkLst>
            <pc:docMk/>
            <pc:sldMk cId="0" sldId="265"/>
            <ac:spMk id="124" creationId="{00000000-0000-0000-0000-000000000000}"/>
          </ac:spMkLst>
        </pc:spChg>
      </pc:sldChg>
      <pc:sldChg chg="modSp">
        <pc:chgData name="yashpatankar35@gmail.com" userId="5872dfe7b7ceb835" providerId="LiveId" clId="{FC2CFEDE-6045-C540-8346-BE7833DA2000}" dt="2023-02-13T12:54:45.518" v="1193" actId="20577"/>
        <pc:sldMkLst>
          <pc:docMk/>
          <pc:sldMk cId="0" sldId="266"/>
        </pc:sldMkLst>
        <pc:graphicFrameChg chg="modGraphic">
          <ac:chgData name="yashpatankar35@gmail.com" userId="5872dfe7b7ceb835" providerId="LiveId" clId="{FC2CFEDE-6045-C540-8346-BE7833DA2000}" dt="2023-02-13T12:54:45.518" v="1193" actId="20577"/>
          <ac:graphicFrameMkLst>
            <pc:docMk/>
            <pc:sldMk cId="0" sldId="266"/>
            <ac:graphicFrameMk id="131" creationId="{00000000-0000-0000-0000-000000000000}"/>
          </ac:graphicFrameMkLst>
        </pc:graphicFrameChg>
      </pc:sldChg>
    </pc:docChg>
  </pc:docChgLst>
  <pc:docChgLst>
    <pc:chgData name="Swastik Bansal" userId="1edbf2812c3e2514" providerId="Windows Live" clId="Web-{2F18AA08-064F-49FC-8675-D4DBA59C831C}"/>
    <pc:docChg chg="addSld delSld modSld">
      <pc:chgData name="Swastik Bansal" userId="1edbf2812c3e2514" providerId="Windows Live" clId="Web-{2F18AA08-064F-49FC-8675-D4DBA59C831C}" dt="2023-01-25T11:05:36.116" v="1125" actId="20577"/>
      <pc:docMkLst>
        <pc:docMk/>
      </pc:docMkLst>
      <pc:sldChg chg="addSp delSp modSp">
        <pc:chgData name="Swastik Bansal" userId="1edbf2812c3e2514" providerId="Windows Live" clId="Web-{2F18AA08-064F-49FC-8675-D4DBA59C831C}" dt="2023-01-25T10:19:46.586" v="438"/>
        <pc:sldMkLst>
          <pc:docMk/>
          <pc:sldMk cId="0" sldId="260"/>
        </pc:sldMkLst>
        <pc:spChg chg="add del mod">
          <ac:chgData name="Swastik Bansal" userId="1edbf2812c3e2514" providerId="Windows Live" clId="Web-{2F18AA08-064F-49FC-8675-D4DBA59C831C}" dt="2023-01-25T09:51:39.847" v="10"/>
          <ac:spMkLst>
            <pc:docMk/>
            <pc:sldMk cId="0" sldId="260"/>
            <ac:spMk id="6" creationId="{8BF1F6D6-324B-3F3A-3AC1-7B1AC1859050}"/>
          </ac:spMkLst>
        </pc:spChg>
        <pc:spChg chg="add mod">
          <ac:chgData name="Swastik Bansal" userId="1edbf2812c3e2514" providerId="Windows Live" clId="Web-{2F18AA08-064F-49FC-8675-D4DBA59C831C}" dt="2023-01-25T10:16:44.688" v="353" actId="20577"/>
          <ac:spMkLst>
            <pc:docMk/>
            <pc:sldMk cId="0" sldId="260"/>
            <ac:spMk id="7" creationId="{6708210B-60EC-6368-8990-A2E3B1368B2F}"/>
          </ac:spMkLst>
        </pc:spChg>
        <pc:spChg chg="add mod">
          <ac:chgData name="Swastik Bansal" userId="1edbf2812c3e2514" providerId="Windows Live" clId="Web-{2F18AA08-064F-49FC-8675-D4DBA59C831C}" dt="2023-01-25T10:16:45.766" v="356"/>
          <ac:spMkLst>
            <pc:docMk/>
            <pc:sldMk cId="0" sldId="260"/>
            <ac:spMk id="10" creationId="{485DF31F-B056-C224-5A10-3D2CA18C7194}"/>
          </ac:spMkLst>
        </pc:spChg>
        <pc:graphicFrameChg chg="add del mod">
          <ac:chgData name="Swastik Bansal" userId="1edbf2812c3e2514" providerId="Windows Live" clId="Web-{2F18AA08-064F-49FC-8675-D4DBA59C831C}" dt="2023-01-25T09:51:20.831" v="3"/>
          <ac:graphicFrameMkLst>
            <pc:docMk/>
            <pc:sldMk cId="0" sldId="260"/>
            <ac:graphicFrameMk id="3" creationId="{9AA044DD-7B19-27F6-CFC6-8AACC1E27693}"/>
          </ac:graphicFrameMkLst>
        </pc:graphicFrameChg>
        <pc:graphicFrameChg chg="add del mod modGraphic">
          <ac:chgData name="Swastik Bansal" userId="1edbf2812c3e2514" providerId="Windows Live" clId="Web-{2F18AA08-064F-49FC-8675-D4DBA59C831C}" dt="2023-01-25T09:52:07.380" v="20"/>
          <ac:graphicFrameMkLst>
            <pc:docMk/>
            <pc:sldMk cId="0" sldId="260"/>
            <ac:graphicFrameMk id="5" creationId="{FE9B91BB-B5E3-EF84-5EB0-7C7D34DBF52A}"/>
          </ac:graphicFrameMkLst>
        </pc:graphicFrameChg>
        <pc:graphicFrameChg chg="add mod modGraphic">
          <ac:chgData name="Swastik Bansal" userId="1edbf2812c3e2514" providerId="Windows Live" clId="Web-{2F18AA08-064F-49FC-8675-D4DBA59C831C}" dt="2023-01-25T10:19:46.586" v="438"/>
          <ac:graphicFrameMkLst>
            <pc:docMk/>
            <pc:sldMk cId="0" sldId="260"/>
            <ac:graphicFrameMk id="9" creationId="{111E7CE4-347C-CCB6-0C1B-19BAE08B6C82}"/>
          </ac:graphicFrameMkLst>
        </pc:graphicFrameChg>
        <pc:graphicFrameChg chg="add del mod modGraphic">
          <ac:chgData name="Swastik Bansal" userId="1edbf2812c3e2514" providerId="Windows Live" clId="Web-{2F18AA08-064F-49FC-8675-D4DBA59C831C}" dt="2023-01-25T10:17:09.033" v="388"/>
          <ac:graphicFrameMkLst>
            <pc:docMk/>
            <pc:sldMk cId="0" sldId="260"/>
            <ac:graphicFrameMk id="12" creationId="{0DD4B531-824C-908D-B5A9-D8CA82951F9B}"/>
          </ac:graphicFrameMkLst>
        </pc:graphicFrameChg>
        <pc:graphicFrameChg chg="del mod modGraphic">
          <ac:chgData name="Swastik Bansal" userId="1edbf2812c3e2514" providerId="Windows Live" clId="Web-{2F18AA08-064F-49FC-8675-D4DBA59C831C}" dt="2023-01-25T09:51:15.518" v="1"/>
          <ac:graphicFrameMkLst>
            <pc:docMk/>
            <pc:sldMk cId="0" sldId="260"/>
            <ac:graphicFrameMk id="94" creationId="{00000000-0000-0000-0000-000000000000}"/>
          </ac:graphicFrameMkLst>
        </pc:graphicFrameChg>
      </pc:sldChg>
      <pc:sldChg chg="modSp">
        <pc:chgData name="Swastik Bansal" userId="1edbf2812c3e2514" providerId="Windows Live" clId="Web-{2F18AA08-064F-49FC-8675-D4DBA59C831C}" dt="2023-01-25T10:27:26.901" v="444" actId="20577"/>
        <pc:sldMkLst>
          <pc:docMk/>
          <pc:sldMk cId="0" sldId="261"/>
        </pc:sldMkLst>
        <pc:spChg chg="mod">
          <ac:chgData name="Swastik Bansal" userId="1edbf2812c3e2514" providerId="Windows Live" clId="Web-{2F18AA08-064F-49FC-8675-D4DBA59C831C}" dt="2023-01-25T10:27:26.901" v="444" actId="20577"/>
          <ac:spMkLst>
            <pc:docMk/>
            <pc:sldMk cId="0" sldId="261"/>
            <ac:spMk id="100" creationId="{00000000-0000-0000-0000-000000000000}"/>
          </ac:spMkLst>
        </pc:spChg>
      </pc:sldChg>
      <pc:sldChg chg="modSp">
        <pc:chgData name="Swastik Bansal" userId="1edbf2812c3e2514" providerId="Windows Live" clId="Web-{2F18AA08-064F-49FC-8675-D4DBA59C831C}" dt="2023-01-25T10:14:50.231" v="347" actId="20577"/>
        <pc:sldMkLst>
          <pc:docMk/>
          <pc:sldMk cId="0" sldId="262"/>
        </pc:sldMkLst>
        <pc:spChg chg="mod">
          <ac:chgData name="Swastik Bansal" userId="1edbf2812c3e2514" providerId="Windows Live" clId="Web-{2F18AA08-064F-49FC-8675-D4DBA59C831C}" dt="2023-01-25T09:53:19.133" v="42" actId="1076"/>
          <ac:spMkLst>
            <pc:docMk/>
            <pc:sldMk cId="0" sldId="262"/>
            <ac:spMk id="3" creationId="{656E8A75-CE92-9D71-0E7A-9E0C7180A462}"/>
          </ac:spMkLst>
        </pc:spChg>
        <pc:spChg chg="mod">
          <ac:chgData name="Swastik Bansal" userId="1edbf2812c3e2514" providerId="Windows Live" clId="Web-{2F18AA08-064F-49FC-8675-D4DBA59C831C}" dt="2023-01-25T10:14:50.231" v="347" actId="20577"/>
          <ac:spMkLst>
            <pc:docMk/>
            <pc:sldMk cId="0" sldId="262"/>
            <ac:spMk id="106" creationId="{00000000-0000-0000-0000-000000000000}"/>
          </ac:spMkLst>
        </pc:spChg>
      </pc:sldChg>
      <pc:sldChg chg="modSp">
        <pc:chgData name="Swastik Bansal" userId="1edbf2812c3e2514" providerId="Windows Live" clId="Web-{2F18AA08-064F-49FC-8675-D4DBA59C831C}" dt="2023-01-25T10:56:14.235" v="1088" actId="20577"/>
        <pc:sldMkLst>
          <pc:docMk/>
          <pc:sldMk cId="0" sldId="263"/>
        </pc:sldMkLst>
        <pc:spChg chg="mod">
          <ac:chgData name="Swastik Bansal" userId="1edbf2812c3e2514" providerId="Windows Live" clId="Web-{2F18AA08-064F-49FC-8675-D4DBA59C831C}" dt="2023-01-25T10:56:14.235" v="1088" actId="20577"/>
          <ac:spMkLst>
            <pc:docMk/>
            <pc:sldMk cId="0" sldId="263"/>
            <ac:spMk id="112" creationId="{00000000-0000-0000-0000-000000000000}"/>
          </ac:spMkLst>
        </pc:spChg>
      </pc:sldChg>
      <pc:sldChg chg="modSp">
        <pc:chgData name="Swastik Bansal" userId="1edbf2812c3e2514" providerId="Windows Live" clId="Web-{2F18AA08-064F-49FC-8675-D4DBA59C831C}" dt="2023-01-25T11:01:23.013" v="1122" actId="20577"/>
        <pc:sldMkLst>
          <pc:docMk/>
          <pc:sldMk cId="0" sldId="264"/>
        </pc:sldMkLst>
        <pc:spChg chg="mod">
          <ac:chgData name="Swastik Bansal" userId="1edbf2812c3e2514" providerId="Windows Live" clId="Web-{2F18AA08-064F-49FC-8675-D4DBA59C831C}" dt="2023-01-25T11:01:23.013" v="1122" actId="20577"/>
          <ac:spMkLst>
            <pc:docMk/>
            <pc:sldMk cId="0" sldId="264"/>
            <ac:spMk id="118" creationId="{00000000-0000-0000-0000-000000000000}"/>
          </ac:spMkLst>
        </pc:spChg>
      </pc:sldChg>
      <pc:sldChg chg="modSp">
        <pc:chgData name="Swastik Bansal" userId="1edbf2812c3e2514" providerId="Windows Live" clId="Web-{2F18AA08-064F-49FC-8675-D4DBA59C831C}" dt="2023-01-25T11:05:36.116" v="1125" actId="20577"/>
        <pc:sldMkLst>
          <pc:docMk/>
          <pc:sldMk cId="0" sldId="265"/>
        </pc:sldMkLst>
        <pc:spChg chg="mod">
          <ac:chgData name="Swastik Bansal" userId="1edbf2812c3e2514" providerId="Windows Live" clId="Web-{2F18AA08-064F-49FC-8675-D4DBA59C831C}" dt="2023-01-25T11:05:36.116" v="1125" actId="20577"/>
          <ac:spMkLst>
            <pc:docMk/>
            <pc:sldMk cId="0" sldId="265"/>
            <ac:spMk id="124" creationId="{00000000-0000-0000-0000-000000000000}"/>
          </ac:spMkLst>
        </pc:spChg>
      </pc:sldChg>
      <pc:sldChg chg="new add del">
        <pc:chgData name="Swastik Bansal" userId="1edbf2812c3e2514" providerId="Windows Live" clId="Web-{2F18AA08-064F-49FC-8675-D4DBA59C831C}" dt="2023-01-25T10:15:53.171" v="351"/>
        <pc:sldMkLst>
          <pc:docMk/>
          <pc:sldMk cId="2245371350" sldId="269"/>
        </pc:sldMkLst>
      </pc:sldChg>
      <pc:sldChg chg="new del">
        <pc:chgData name="Swastik Bansal" userId="1edbf2812c3e2514" providerId="Windows Live" clId="Web-{2F18AA08-064F-49FC-8675-D4DBA59C831C}" dt="2023-01-25T09:54:43.995" v="69"/>
        <pc:sldMkLst>
          <pc:docMk/>
          <pc:sldMk cId="3779979726" sldId="269"/>
        </pc:sldMkLst>
      </pc:sldChg>
    </pc:docChg>
  </pc:docChgLst>
  <pc:docChgLst>
    <pc:chgData name="prabhjotassi16@gmail.com" userId="f638422e630bc455" providerId="LiveId" clId="{BF5C0FE6-1482-42D9-BB4A-23539DAB238D}"/>
    <pc:docChg chg="undo custSel modSld">
      <pc:chgData name="prabhjotassi16@gmail.com" userId="f638422e630bc455" providerId="LiveId" clId="{BF5C0FE6-1482-42D9-BB4A-23539DAB238D}" dt="2023-02-14T21:19:31.882" v="3066"/>
      <pc:docMkLst>
        <pc:docMk/>
      </pc:docMkLst>
      <pc:sldChg chg="modSp mod">
        <pc:chgData name="prabhjotassi16@gmail.com" userId="f638422e630bc455" providerId="LiveId" clId="{BF5C0FE6-1482-42D9-BB4A-23539DAB238D}" dt="2023-02-14T21:14:17.133" v="3059" actId="14100"/>
        <pc:sldMkLst>
          <pc:docMk/>
          <pc:sldMk cId="0" sldId="256"/>
        </pc:sldMkLst>
        <pc:spChg chg="mod">
          <ac:chgData name="prabhjotassi16@gmail.com" userId="f638422e630bc455" providerId="LiveId" clId="{BF5C0FE6-1482-42D9-BB4A-23539DAB238D}" dt="2023-02-14T21:14:17.133" v="3059" actId="14100"/>
          <ac:spMkLst>
            <pc:docMk/>
            <pc:sldMk cId="0" sldId="256"/>
            <ac:spMk id="2" creationId="{C5E9C46C-E233-0611-42D8-BFE8902E13A1}"/>
          </ac:spMkLst>
        </pc:spChg>
      </pc:sldChg>
      <pc:sldChg chg="addSp delSp modSp mod">
        <pc:chgData name="prabhjotassi16@gmail.com" userId="f638422e630bc455" providerId="LiveId" clId="{BF5C0FE6-1482-42D9-BB4A-23539DAB238D}" dt="2023-02-12T08:51:01.749" v="88" actId="14100"/>
        <pc:sldMkLst>
          <pc:docMk/>
          <pc:sldMk cId="0" sldId="259"/>
        </pc:sldMkLst>
        <pc:spChg chg="add del mod">
          <ac:chgData name="prabhjotassi16@gmail.com" userId="f638422e630bc455" providerId="LiveId" clId="{BF5C0FE6-1482-42D9-BB4A-23539DAB238D}" dt="2023-01-23T17:14:25.206" v="67" actId="14100"/>
          <ac:spMkLst>
            <pc:docMk/>
            <pc:sldMk cId="0" sldId="259"/>
            <ac:spMk id="72" creationId="{00000000-0000-0000-0000-000000000000}"/>
          </ac:spMkLst>
        </pc:spChg>
        <pc:picChg chg="add del mod modCrop">
          <ac:chgData name="prabhjotassi16@gmail.com" userId="f638422e630bc455" providerId="LiveId" clId="{BF5C0FE6-1482-42D9-BB4A-23539DAB238D}" dt="2023-01-23T17:13:45.803" v="64" actId="21"/>
          <ac:picMkLst>
            <pc:docMk/>
            <pc:sldMk cId="0" sldId="259"/>
            <ac:picMk id="2" creationId="{46E5C943-1881-1D91-346F-D57B809FEDA1}"/>
          </ac:picMkLst>
        </pc:picChg>
        <pc:picChg chg="add mod modCrop">
          <ac:chgData name="prabhjotassi16@gmail.com" userId="f638422e630bc455" providerId="LiveId" clId="{BF5C0FE6-1482-42D9-BB4A-23539DAB238D}" dt="2023-01-21T12:12:44.056" v="13" actId="14100"/>
          <ac:picMkLst>
            <pc:docMk/>
            <pc:sldMk cId="0" sldId="259"/>
            <ac:picMk id="4" creationId="{9E5B49F6-2426-714F-9360-BCA160382D29}"/>
          </ac:picMkLst>
        </pc:picChg>
        <pc:picChg chg="del">
          <ac:chgData name="prabhjotassi16@gmail.com" userId="f638422e630bc455" providerId="LiveId" clId="{BF5C0FE6-1482-42D9-BB4A-23539DAB238D}" dt="2023-01-23T17:13:47.888" v="65" actId="21"/>
          <ac:picMkLst>
            <pc:docMk/>
            <pc:sldMk cId="0" sldId="259"/>
            <ac:picMk id="5" creationId="{9BDF8D48-00BE-A264-A9F1-EFAE5EC15D5A}"/>
          </ac:picMkLst>
        </pc:picChg>
        <pc:picChg chg="add mod modCrop">
          <ac:chgData name="prabhjotassi16@gmail.com" userId="f638422e630bc455" providerId="LiveId" clId="{BF5C0FE6-1482-42D9-BB4A-23539DAB238D}" dt="2023-01-23T17:16:59.080" v="82" actId="1076"/>
          <ac:picMkLst>
            <pc:docMk/>
            <pc:sldMk cId="0" sldId="259"/>
            <ac:picMk id="7" creationId="{0C41BCDF-35A7-4707-5A69-29ADC77F8DD8}"/>
          </ac:picMkLst>
        </pc:picChg>
        <pc:picChg chg="mod">
          <ac:chgData name="prabhjotassi16@gmail.com" userId="f638422e630bc455" providerId="LiveId" clId="{BF5C0FE6-1482-42D9-BB4A-23539DAB238D}" dt="2023-02-12T08:51:01.749" v="88" actId="14100"/>
          <ac:picMkLst>
            <pc:docMk/>
            <pc:sldMk cId="0" sldId="259"/>
            <ac:picMk id="9" creationId="{20263626-45CE-6135-B573-346049A326AD}"/>
          </ac:picMkLst>
        </pc:picChg>
        <pc:picChg chg="add del mod">
          <ac:chgData name="prabhjotassi16@gmail.com" userId="f638422e630bc455" providerId="LiveId" clId="{BF5C0FE6-1482-42D9-BB4A-23539DAB238D}" dt="2023-01-23T17:13:42.134" v="63"/>
          <ac:picMkLst>
            <pc:docMk/>
            <pc:sldMk cId="0" sldId="259"/>
            <ac:picMk id="1026" creationId="{C110C2A1-05DF-BE1A-8B02-D84A4269510E}"/>
          </ac:picMkLst>
        </pc:picChg>
        <pc:picChg chg="add del mod">
          <ac:chgData name="prabhjotassi16@gmail.com" userId="f638422e630bc455" providerId="LiveId" clId="{BF5C0FE6-1482-42D9-BB4A-23539DAB238D}" dt="2023-01-23T17:14:27.247" v="69"/>
          <ac:picMkLst>
            <pc:docMk/>
            <pc:sldMk cId="0" sldId="259"/>
            <ac:picMk id="1028" creationId="{D0497255-58D5-D007-4A20-0D38EB4EE526}"/>
          </ac:picMkLst>
        </pc:picChg>
        <pc:picChg chg="add del">
          <ac:chgData name="prabhjotassi16@gmail.com" userId="f638422e630bc455" providerId="LiveId" clId="{BF5C0FE6-1482-42D9-BB4A-23539DAB238D}" dt="2023-01-23T17:14:34.879" v="71"/>
          <ac:picMkLst>
            <pc:docMk/>
            <pc:sldMk cId="0" sldId="259"/>
            <ac:picMk id="1030" creationId="{14E977B1-E900-0C3A-EA8C-9CF3D7BBAA56}"/>
          </ac:picMkLst>
        </pc:picChg>
        <pc:picChg chg="add del">
          <ac:chgData name="prabhjotassi16@gmail.com" userId="f638422e630bc455" providerId="LiveId" clId="{BF5C0FE6-1482-42D9-BB4A-23539DAB238D}" dt="2023-01-23T17:14:44.261" v="73"/>
          <ac:picMkLst>
            <pc:docMk/>
            <pc:sldMk cId="0" sldId="259"/>
            <ac:picMk id="1032" creationId="{3E5859C7-C57A-ABF8-D2AE-F6BFAC7F592C}"/>
          </ac:picMkLst>
        </pc:picChg>
      </pc:sldChg>
      <pc:sldChg chg="modSp mod">
        <pc:chgData name="prabhjotassi16@gmail.com" userId="f638422e630bc455" providerId="LiveId" clId="{BF5C0FE6-1482-42D9-BB4A-23539DAB238D}" dt="2023-02-14T17:46:48.064" v="109" actId="20577"/>
        <pc:sldMkLst>
          <pc:docMk/>
          <pc:sldMk cId="0" sldId="261"/>
        </pc:sldMkLst>
        <pc:spChg chg="mod">
          <ac:chgData name="prabhjotassi16@gmail.com" userId="f638422e630bc455" providerId="LiveId" clId="{BF5C0FE6-1482-42D9-BB4A-23539DAB238D}" dt="2023-02-14T17:46:48.064" v="109" actId="20577"/>
          <ac:spMkLst>
            <pc:docMk/>
            <pc:sldMk cId="0" sldId="261"/>
            <ac:spMk id="100" creationId="{00000000-0000-0000-0000-000000000000}"/>
          </ac:spMkLst>
        </pc:spChg>
      </pc:sldChg>
      <pc:sldChg chg="addSp modSp mod">
        <pc:chgData name="prabhjotassi16@gmail.com" userId="f638422e630bc455" providerId="LiveId" clId="{BF5C0FE6-1482-42D9-BB4A-23539DAB238D}" dt="2023-02-14T19:27:19.630" v="1137" actId="14100"/>
        <pc:sldMkLst>
          <pc:docMk/>
          <pc:sldMk cId="0" sldId="262"/>
        </pc:sldMkLst>
        <pc:spChg chg="mod">
          <ac:chgData name="prabhjotassi16@gmail.com" userId="f638422e630bc455" providerId="LiveId" clId="{BF5C0FE6-1482-42D9-BB4A-23539DAB238D}" dt="2023-02-14T19:26:14.681" v="1128" actId="14100"/>
          <ac:spMkLst>
            <pc:docMk/>
            <pc:sldMk cId="0" sldId="262"/>
            <ac:spMk id="106" creationId="{00000000-0000-0000-0000-000000000000}"/>
          </ac:spMkLst>
        </pc:spChg>
        <pc:picChg chg="add mod modCrop">
          <ac:chgData name="prabhjotassi16@gmail.com" userId="f638422e630bc455" providerId="LiveId" clId="{BF5C0FE6-1482-42D9-BB4A-23539DAB238D}" dt="2023-02-14T19:27:19.630" v="1137" actId="14100"/>
          <ac:picMkLst>
            <pc:docMk/>
            <pc:sldMk cId="0" sldId="262"/>
            <ac:picMk id="4" creationId="{818C26EC-FD4F-D19F-55CA-EAAA6AAB33B9}"/>
          </ac:picMkLst>
        </pc:picChg>
      </pc:sldChg>
      <pc:sldChg chg="modSp mod">
        <pc:chgData name="prabhjotassi16@gmail.com" userId="f638422e630bc455" providerId="LiveId" clId="{BF5C0FE6-1482-42D9-BB4A-23539DAB238D}" dt="2023-02-14T19:23:24.704" v="1115" actId="20577"/>
        <pc:sldMkLst>
          <pc:docMk/>
          <pc:sldMk cId="0" sldId="263"/>
        </pc:sldMkLst>
        <pc:spChg chg="mod">
          <ac:chgData name="prabhjotassi16@gmail.com" userId="f638422e630bc455" providerId="LiveId" clId="{BF5C0FE6-1482-42D9-BB4A-23539DAB238D}" dt="2023-02-14T19:23:24.704" v="1115" actId="20577"/>
          <ac:spMkLst>
            <pc:docMk/>
            <pc:sldMk cId="0" sldId="263"/>
            <ac:spMk id="112" creationId="{00000000-0000-0000-0000-000000000000}"/>
          </ac:spMkLst>
        </pc:spChg>
      </pc:sldChg>
      <pc:sldChg chg="addSp delSp modSp mod">
        <pc:chgData name="prabhjotassi16@gmail.com" userId="f638422e630bc455" providerId="LiveId" clId="{BF5C0FE6-1482-42D9-BB4A-23539DAB238D}" dt="2023-02-14T21:19:31.882" v="3066"/>
        <pc:sldMkLst>
          <pc:docMk/>
          <pc:sldMk cId="0" sldId="264"/>
        </pc:sldMkLst>
        <pc:spChg chg="add mod">
          <ac:chgData name="prabhjotassi16@gmail.com" userId="f638422e630bc455" providerId="LiveId" clId="{BF5C0FE6-1482-42D9-BB4A-23539DAB238D}" dt="2023-02-14T20:45:04.275" v="2768" actId="1076"/>
          <ac:spMkLst>
            <pc:docMk/>
            <pc:sldMk cId="0" sldId="264"/>
            <ac:spMk id="7" creationId="{1E509CC8-6194-3A2F-848E-EC08D8514BE9}"/>
          </ac:spMkLst>
        </pc:spChg>
        <pc:spChg chg="add mod">
          <ac:chgData name="prabhjotassi16@gmail.com" userId="f638422e630bc455" providerId="LiveId" clId="{BF5C0FE6-1482-42D9-BB4A-23539DAB238D}" dt="2023-02-14T21:19:28.659" v="3065" actId="1076"/>
          <ac:spMkLst>
            <pc:docMk/>
            <pc:sldMk cId="0" sldId="264"/>
            <ac:spMk id="9" creationId="{F41CBCE9-99A8-F656-B20B-BE71DCDE6FE1}"/>
          </ac:spMkLst>
        </pc:spChg>
        <pc:spChg chg="mod">
          <ac:chgData name="prabhjotassi16@gmail.com" userId="f638422e630bc455" providerId="LiveId" clId="{BF5C0FE6-1482-42D9-BB4A-23539DAB238D}" dt="2023-02-14T21:15:16.899" v="3064" actId="1036"/>
          <ac:spMkLst>
            <pc:docMk/>
            <pc:sldMk cId="0" sldId="264"/>
            <ac:spMk id="117" creationId="{00000000-0000-0000-0000-000000000000}"/>
          </ac:spMkLst>
        </pc:spChg>
        <pc:spChg chg="mod">
          <ac:chgData name="prabhjotassi16@gmail.com" userId="f638422e630bc455" providerId="LiveId" clId="{BF5C0FE6-1482-42D9-BB4A-23539DAB238D}" dt="2023-02-14T20:45:24.954" v="2772" actId="14100"/>
          <ac:spMkLst>
            <pc:docMk/>
            <pc:sldMk cId="0" sldId="264"/>
            <ac:spMk id="118" creationId="{00000000-0000-0000-0000-000000000000}"/>
          </ac:spMkLst>
        </pc:spChg>
        <pc:graphicFrameChg chg="add del modGraphic">
          <ac:chgData name="prabhjotassi16@gmail.com" userId="f638422e630bc455" providerId="LiveId" clId="{BF5C0FE6-1482-42D9-BB4A-23539DAB238D}" dt="2023-02-14T20:02:07.206" v="1574" actId="27309"/>
          <ac:graphicFrameMkLst>
            <pc:docMk/>
            <pc:sldMk cId="0" sldId="264"/>
            <ac:graphicFrameMk id="5" creationId="{A36039B5-20F5-62EA-C9FB-8293EF3D11B1}"/>
          </ac:graphicFrameMkLst>
        </pc:graphicFrameChg>
        <pc:graphicFrameChg chg="add mod">
          <ac:chgData name="prabhjotassi16@gmail.com" userId="f638422e630bc455" providerId="LiveId" clId="{BF5C0FE6-1482-42D9-BB4A-23539DAB238D}" dt="2023-02-14T20:42:27.974" v="2757"/>
          <ac:graphicFrameMkLst>
            <pc:docMk/>
            <pc:sldMk cId="0" sldId="264"/>
            <ac:graphicFrameMk id="6" creationId="{8A30413E-4F30-1C73-09E3-8097DF1651FC}"/>
          </ac:graphicFrameMkLst>
        </pc:graphicFrameChg>
        <pc:graphicFrameChg chg="add mod">
          <ac:chgData name="prabhjotassi16@gmail.com" userId="f638422e630bc455" providerId="LiveId" clId="{BF5C0FE6-1482-42D9-BB4A-23539DAB238D}" dt="2023-02-14T21:19:31.882" v="3066"/>
          <ac:graphicFrameMkLst>
            <pc:docMk/>
            <pc:sldMk cId="0" sldId="264"/>
            <ac:graphicFrameMk id="8" creationId="{CB150A9C-A1BB-1037-1351-E5DC5FC0B603}"/>
          </ac:graphicFrameMkLst>
        </pc:graphicFrameChg>
        <pc:picChg chg="add del">
          <ac:chgData name="prabhjotassi16@gmail.com" userId="f638422e630bc455" providerId="LiveId" clId="{BF5C0FE6-1482-42D9-BB4A-23539DAB238D}" dt="2023-02-14T19:29:15.619" v="1144" actId="22"/>
          <ac:picMkLst>
            <pc:docMk/>
            <pc:sldMk cId="0" sldId="264"/>
            <ac:picMk id="3" creationId="{B0305BFB-E2C3-9D84-2444-B86692C99840}"/>
          </ac:picMkLst>
        </pc:picChg>
        <pc:picChg chg="add del mod">
          <ac:chgData name="prabhjotassi16@gmail.com" userId="f638422e630bc455" providerId="LiveId" clId="{BF5C0FE6-1482-42D9-BB4A-23539DAB238D}" dt="2023-02-14T20:41:34.682" v="2744"/>
          <ac:picMkLst>
            <pc:docMk/>
            <pc:sldMk cId="0" sldId="264"/>
            <ac:picMk id="1026" creationId="{6B61B749-54B0-5CF4-BE2F-31E277109FAE}"/>
          </ac:picMkLst>
        </pc:picChg>
        <pc:picChg chg="add del">
          <ac:chgData name="prabhjotassi16@gmail.com" userId="f638422e630bc455" providerId="LiveId" clId="{BF5C0FE6-1482-42D9-BB4A-23539DAB238D}" dt="2023-02-14T20:41:50.252" v="2746" actId="12084"/>
          <ac:picMkLst>
            <pc:docMk/>
            <pc:sldMk cId="0" sldId="264"/>
            <ac:picMk id="1028" creationId="{0513023F-37BF-31D7-ED74-87593117AAE6}"/>
          </ac:picMkLst>
        </pc:picChg>
        <pc:picChg chg="add mod">
          <ac:chgData name="prabhjotassi16@gmail.com" userId="f638422e630bc455" providerId="LiveId" clId="{BF5C0FE6-1482-42D9-BB4A-23539DAB238D}" dt="2023-02-14T20:50:59.478" v="2807" actId="14100"/>
          <ac:picMkLst>
            <pc:docMk/>
            <pc:sldMk cId="0" sldId="264"/>
            <ac:picMk id="1030" creationId="{9981441E-BDDD-2978-FB93-BAC3E30DA47A}"/>
          </ac:picMkLst>
        </pc:picChg>
        <pc:picChg chg="add del">
          <ac:chgData name="prabhjotassi16@gmail.com" userId="f638422e630bc455" providerId="LiveId" clId="{BF5C0FE6-1482-42D9-BB4A-23539DAB238D}" dt="2023-02-14T20:47:19.029" v="2774" actId="12084"/>
          <ac:picMkLst>
            <pc:docMk/>
            <pc:sldMk cId="0" sldId="264"/>
            <ac:picMk id="1032" creationId="{BB1CA8CE-8A9B-E25B-B190-CEF575619E80}"/>
          </ac:picMkLst>
        </pc:picChg>
      </pc:sldChg>
      <pc:sldChg chg="modSp mod">
        <pc:chgData name="prabhjotassi16@gmail.com" userId="f638422e630bc455" providerId="LiveId" clId="{BF5C0FE6-1482-42D9-BB4A-23539DAB238D}" dt="2023-02-14T20:56:44.583" v="2990" actId="20577"/>
        <pc:sldMkLst>
          <pc:docMk/>
          <pc:sldMk cId="0" sldId="265"/>
        </pc:sldMkLst>
        <pc:spChg chg="mod">
          <ac:chgData name="prabhjotassi16@gmail.com" userId="f638422e630bc455" providerId="LiveId" clId="{BF5C0FE6-1482-42D9-BB4A-23539DAB238D}" dt="2023-02-14T20:56:44.583" v="2990" actId="20577"/>
          <ac:spMkLst>
            <pc:docMk/>
            <pc:sldMk cId="0" sldId="265"/>
            <ac:spMk id="124" creationId="{00000000-0000-0000-0000-000000000000}"/>
          </ac:spMkLst>
        </pc:spChg>
      </pc:sldChg>
      <pc:sldChg chg="addSp delSp modSp mod">
        <pc:chgData name="prabhjotassi16@gmail.com" userId="f638422e630bc455" providerId="LiveId" clId="{BF5C0FE6-1482-42D9-BB4A-23539DAB238D}" dt="2023-02-14T21:10:42.437" v="3058" actId="14100"/>
        <pc:sldMkLst>
          <pc:docMk/>
          <pc:sldMk cId="0" sldId="266"/>
        </pc:sldMkLst>
        <pc:spChg chg="mod">
          <ac:chgData name="prabhjotassi16@gmail.com" userId="f638422e630bc455" providerId="LiveId" clId="{BF5C0FE6-1482-42D9-BB4A-23539DAB238D}" dt="2023-02-14T21:10:24.402" v="3055" actId="5793"/>
          <ac:spMkLst>
            <pc:docMk/>
            <pc:sldMk cId="0" sldId="266"/>
            <ac:spMk id="2" creationId="{1189D2F6-7064-B79E-BCAE-B185335A37BB}"/>
          </ac:spMkLst>
        </pc:spChg>
        <pc:spChg chg="add del">
          <ac:chgData name="prabhjotassi16@gmail.com" userId="f638422e630bc455" providerId="LiveId" clId="{BF5C0FE6-1482-42D9-BB4A-23539DAB238D}" dt="2023-02-14T21:10:14.014" v="3017" actId="11529"/>
          <ac:spMkLst>
            <pc:docMk/>
            <pc:sldMk cId="0" sldId="266"/>
            <ac:spMk id="3" creationId="{5F0E6431-EEDF-E56C-B52D-D005FC6694BE}"/>
          </ac:spMkLst>
        </pc:spChg>
        <pc:spChg chg="mod">
          <ac:chgData name="prabhjotassi16@gmail.com" userId="f638422e630bc455" providerId="LiveId" clId="{BF5C0FE6-1482-42D9-BB4A-23539DAB238D}" dt="2023-02-14T21:06:59.753" v="3015" actId="20577"/>
          <ac:spMkLst>
            <pc:docMk/>
            <pc:sldMk cId="0" sldId="266"/>
            <ac:spMk id="130" creationId="{00000000-0000-0000-0000-000000000000}"/>
          </ac:spMkLst>
        </pc:spChg>
        <pc:graphicFrameChg chg="mod modGraphic">
          <ac:chgData name="prabhjotassi16@gmail.com" userId="f638422e630bc455" providerId="LiveId" clId="{BF5C0FE6-1482-42D9-BB4A-23539DAB238D}" dt="2023-02-14T21:10:42.437" v="3058" actId="14100"/>
          <ac:graphicFrameMkLst>
            <pc:docMk/>
            <pc:sldMk cId="0" sldId="266"/>
            <ac:graphicFrameMk id="131" creationId="{00000000-0000-0000-0000-000000000000}"/>
          </ac:graphicFrameMkLst>
        </pc:graphicFrameChg>
      </pc:sldChg>
      <pc:sldChg chg="modSp mod">
        <pc:chgData name="prabhjotassi16@gmail.com" userId="f638422e630bc455" providerId="LiveId" clId="{BF5C0FE6-1482-42D9-BB4A-23539DAB238D}" dt="2023-01-21T12:15:54.708" v="14" actId="14100"/>
        <pc:sldMkLst>
          <pc:docMk/>
          <pc:sldMk cId="0" sldId="267"/>
        </pc:sldMkLst>
        <pc:spChg chg="mod">
          <ac:chgData name="prabhjotassi16@gmail.com" userId="f638422e630bc455" providerId="LiveId" clId="{BF5C0FE6-1482-42D9-BB4A-23539DAB238D}" dt="2023-01-21T12:15:54.708" v="14" actId="14100"/>
          <ac:spMkLst>
            <pc:docMk/>
            <pc:sldMk cId="0" sldId="267"/>
            <ac:spMk id="137" creationId="{00000000-0000-0000-0000-000000000000}"/>
          </ac:spMkLst>
        </pc:spChg>
      </pc:sldChg>
    </pc:docChg>
  </pc:docChgLst>
  <pc:docChgLst>
    <pc:chgData name="Swastik Bansal" userId="1edbf2812c3e2514" providerId="LiveId" clId="{53B6F7DE-59FA-404C-A28C-5E178964AA78}"/>
    <pc:docChg chg="undo custSel addSld delSld modSld">
      <pc:chgData name="Swastik Bansal" userId="1edbf2812c3e2514" providerId="LiveId" clId="{53B6F7DE-59FA-404C-A28C-5E178964AA78}" dt="2023-02-14T21:19:45.526" v="2458" actId="6549"/>
      <pc:docMkLst>
        <pc:docMk/>
      </pc:docMkLst>
      <pc:sldChg chg="addSp modSp mod">
        <pc:chgData name="Swastik Bansal" userId="1edbf2812c3e2514" providerId="LiveId" clId="{53B6F7DE-59FA-404C-A28C-5E178964AA78}" dt="2023-02-14T21:13:57.171" v="2379" actId="1076"/>
        <pc:sldMkLst>
          <pc:docMk/>
          <pc:sldMk cId="0" sldId="256"/>
        </pc:sldMkLst>
        <pc:spChg chg="add mod">
          <ac:chgData name="Swastik Bansal" userId="1edbf2812c3e2514" providerId="LiveId" clId="{53B6F7DE-59FA-404C-A28C-5E178964AA78}" dt="2023-02-14T21:13:57.171" v="2379" actId="1076"/>
          <ac:spMkLst>
            <pc:docMk/>
            <pc:sldMk cId="0" sldId="256"/>
            <ac:spMk id="2" creationId="{C5E9C46C-E233-0611-42D8-BFE8902E13A1}"/>
          </ac:spMkLst>
        </pc:spChg>
      </pc:sldChg>
      <pc:sldChg chg="addSp delSp modSp mod">
        <pc:chgData name="Swastik Bansal" userId="1edbf2812c3e2514" providerId="LiveId" clId="{53B6F7DE-59FA-404C-A28C-5E178964AA78}" dt="2023-02-13T16:47:57.481" v="909"/>
        <pc:sldMkLst>
          <pc:docMk/>
          <pc:sldMk cId="0" sldId="259"/>
        </pc:sldMkLst>
        <pc:spChg chg="mod">
          <ac:chgData name="Swastik Bansal" userId="1edbf2812c3e2514" providerId="LiveId" clId="{53B6F7DE-59FA-404C-A28C-5E178964AA78}" dt="2023-02-13T16:23:39.727" v="883" actId="20577"/>
          <ac:spMkLst>
            <pc:docMk/>
            <pc:sldMk cId="0" sldId="259"/>
            <ac:spMk id="73" creationId="{00000000-0000-0000-0000-000000000000}"/>
          </ac:spMkLst>
        </pc:spChg>
        <pc:spChg chg="mod">
          <ac:chgData name="Swastik Bansal" userId="1edbf2812c3e2514" providerId="LiveId" clId="{53B6F7DE-59FA-404C-A28C-5E178964AA78}" dt="2023-02-13T16:47:45.769" v="907"/>
          <ac:spMkLst>
            <pc:docMk/>
            <pc:sldMk cId="0" sldId="259"/>
            <ac:spMk id="76" creationId="{00000000-0000-0000-0000-000000000000}"/>
          </ac:spMkLst>
        </pc:spChg>
        <pc:spChg chg="mod">
          <ac:chgData name="Swastik Bansal" userId="1edbf2812c3e2514" providerId="LiveId" clId="{53B6F7DE-59FA-404C-A28C-5E178964AA78}" dt="2023-02-13T16:47:52.702" v="908"/>
          <ac:spMkLst>
            <pc:docMk/>
            <pc:sldMk cId="0" sldId="259"/>
            <ac:spMk id="80" creationId="{00000000-0000-0000-0000-000000000000}"/>
          </ac:spMkLst>
        </pc:spChg>
        <pc:spChg chg="mod">
          <ac:chgData name="Swastik Bansal" userId="1edbf2812c3e2514" providerId="LiveId" clId="{53B6F7DE-59FA-404C-A28C-5E178964AA78}" dt="2023-02-13T16:47:40.425" v="906"/>
          <ac:spMkLst>
            <pc:docMk/>
            <pc:sldMk cId="0" sldId="259"/>
            <ac:spMk id="84" creationId="{00000000-0000-0000-0000-000000000000}"/>
          </ac:spMkLst>
        </pc:spChg>
        <pc:spChg chg="mod">
          <ac:chgData name="Swastik Bansal" userId="1edbf2812c3e2514" providerId="LiveId" clId="{53B6F7DE-59FA-404C-A28C-5E178964AA78}" dt="2023-02-13T16:47:57.481" v="909"/>
          <ac:spMkLst>
            <pc:docMk/>
            <pc:sldMk cId="0" sldId="259"/>
            <ac:spMk id="88" creationId="{00000000-0000-0000-0000-000000000000}"/>
          </ac:spMkLst>
        </pc:spChg>
        <pc:picChg chg="add del mod">
          <ac:chgData name="Swastik Bansal" userId="1edbf2812c3e2514" providerId="LiveId" clId="{53B6F7DE-59FA-404C-A28C-5E178964AA78}" dt="2023-02-13T16:47:16.535" v="904" actId="1076"/>
          <ac:picMkLst>
            <pc:docMk/>
            <pc:sldMk cId="0" sldId="259"/>
            <ac:picMk id="3" creationId="{BA2C0462-C319-DFA1-D890-83369BE33607}"/>
          </ac:picMkLst>
        </pc:picChg>
        <pc:picChg chg="add mod">
          <ac:chgData name="Swastik Bansal" userId="1edbf2812c3e2514" providerId="LiveId" clId="{53B6F7DE-59FA-404C-A28C-5E178964AA78}" dt="2023-02-13T16:25:28.070" v="901" actId="14100"/>
          <ac:picMkLst>
            <pc:docMk/>
            <pc:sldMk cId="0" sldId="259"/>
            <ac:picMk id="6" creationId="{6A931AC0-C691-5F32-96A3-15BABB17B87B}"/>
          </ac:picMkLst>
        </pc:picChg>
        <pc:picChg chg="add del mod">
          <ac:chgData name="Swastik Bansal" userId="1edbf2812c3e2514" providerId="LiveId" clId="{53B6F7DE-59FA-404C-A28C-5E178964AA78}" dt="2023-02-13T16:25:18.726" v="898"/>
          <ac:picMkLst>
            <pc:docMk/>
            <pc:sldMk cId="0" sldId="259"/>
            <ac:picMk id="8" creationId="{F7F909D4-69B3-BA6A-929B-1DAC893A0421}"/>
          </ac:picMkLst>
        </pc:picChg>
      </pc:sldChg>
      <pc:sldChg chg="modSp mod">
        <pc:chgData name="Swastik Bansal" userId="1edbf2812c3e2514" providerId="LiveId" clId="{53B6F7DE-59FA-404C-A28C-5E178964AA78}" dt="2023-02-13T13:04:39.150" v="62" actId="20577"/>
        <pc:sldMkLst>
          <pc:docMk/>
          <pc:sldMk cId="0" sldId="261"/>
        </pc:sldMkLst>
        <pc:spChg chg="mod">
          <ac:chgData name="Swastik Bansal" userId="1edbf2812c3e2514" providerId="LiveId" clId="{53B6F7DE-59FA-404C-A28C-5E178964AA78}" dt="2023-02-13T13:04:39.150" v="62" actId="20577"/>
          <ac:spMkLst>
            <pc:docMk/>
            <pc:sldMk cId="0" sldId="261"/>
            <ac:spMk id="100" creationId="{00000000-0000-0000-0000-000000000000}"/>
          </ac:spMkLst>
        </pc:spChg>
      </pc:sldChg>
      <pc:sldChg chg="modSp mod">
        <pc:chgData name="Swastik Bansal" userId="1edbf2812c3e2514" providerId="LiveId" clId="{53B6F7DE-59FA-404C-A28C-5E178964AA78}" dt="2023-02-13T13:30:57.527" v="870" actId="27636"/>
        <pc:sldMkLst>
          <pc:docMk/>
          <pc:sldMk cId="0" sldId="262"/>
        </pc:sldMkLst>
        <pc:spChg chg="mod">
          <ac:chgData name="Swastik Bansal" userId="1edbf2812c3e2514" providerId="LiveId" clId="{53B6F7DE-59FA-404C-A28C-5E178964AA78}" dt="2023-02-13T13:30:57.527" v="870" actId="27636"/>
          <ac:spMkLst>
            <pc:docMk/>
            <pc:sldMk cId="0" sldId="262"/>
            <ac:spMk id="106" creationId="{00000000-0000-0000-0000-000000000000}"/>
          </ac:spMkLst>
        </pc:spChg>
      </pc:sldChg>
      <pc:sldChg chg="modSp">
        <pc:chgData name="Swastik Bansal" userId="1edbf2812c3e2514" providerId="LiveId" clId="{53B6F7DE-59FA-404C-A28C-5E178964AA78}" dt="2023-01-25T14:31:20.120" v="2"/>
        <pc:sldMkLst>
          <pc:docMk/>
          <pc:sldMk cId="0" sldId="263"/>
        </pc:sldMkLst>
        <pc:spChg chg="mod">
          <ac:chgData name="Swastik Bansal" userId="1edbf2812c3e2514" providerId="LiveId" clId="{53B6F7DE-59FA-404C-A28C-5E178964AA78}" dt="2023-01-25T14:31:20.120" v="2"/>
          <ac:spMkLst>
            <pc:docMk/>
            <pc:sldMk cId="0" sldId="263"/>
            <ac:spMk id="112" creationId="{00000000-0000-0000-0000-000000000000}"/>
          </ac:spMkLst>
        </pc:spChg>
      </pc:sldChg>
      <pc:sldChg chg="modSp mod">
        <pc:chgData name="Swastik Bansal" userId="1edbf2812c3e2514" providerId="LiveId" clId="{53B6F7DE-59FA-404C-A28C-5E178964AA78}" dt="2023-02-14T20:22:38.968" v="1668" actId="14100"/>
        <pc:sldMkLst>
          <pc:docMk/>
          <pc:sldMk cId="0" sldId="264"/>
        </pc:sldMkLst>
        <pc:spChg chg="mod">
          <ac:chgData name="Swastik Bansal" userId="1edbf2812c3e2514" providerId="LiveId" clId="{53B6F7DE-59FA-404C-A28C-5E178964AA78}" dt="2023-02-14T20:22:38.968" v="1668" actId="14100"/>
          <ac:spMkLst>
            <pc:docMk/>
            <pc:sldMk cId="0" sldId="264"/>
            <ac:spMk id="118" creationId="{00000000-0000-0000-0000-000000000000}"/>
          </ac:spMkLst>
        </pc:spChg>
      </pc:sldChg>
      <pc:sldChg chg="modSp mod">
        <pc:chgData name="Swastik Bansal" userId="1edbf2812c3e2514" providerId="LiveId" clId="{53B6F7DE-59FA-404C-A28C-5E178964AA78}" dt="2023-02-14T21:15:53.206" v="2380"/>
        <pc:sldMkLst>
          <pc:docMk/>
          <pc:sldMk cId="0" sldId="265"/>
        </pc:sldMkLst>
        <pc:spChg chg="mod">
          <ac:chgData name="Swastik Bansal" userId="1edbf2812c3e2514" providerId="LiveId" clId="{53B6F7DE-59FA-404C-A28C-5E178964AA78}" dt="2023-02-14T21:15:53.206" v="2380"/>
          <ac:spMkLst>
            <pc:docMk/>
            <pc:sldMk cId="0" sldId="265"/>
            <ac:spMk id="124" creationId="{00000000-0000-0000-0000-000000000000}"/>
          </ac:spMkLst>
        </pc:spChg>
      </pc:sldChg>
      <pc:sldChg chg="addSp delSp modSp mod">
        <pc:chgData name="Swastik Bansal" userId="1edbf2812c3e2514" providerId="LiveId" clId="{53B6F7DE-59FA-404C-A28C-5E178964AA78}" dt="2023-02-14T21:13:18.579" v="2373" actId="20577"/>
        <pc:sldMkLst>
          <pc:docMk/>
          <pc:sldMk cId="0" sldId="266"/>
        </pc:sldMkLst>
        <pc:spChg chg="add mod">
          <ac:chgData name="Swastik Bansal" userId="1edbf2812c3e2514" providerId="LiveId" clId="{53B6F7DE-59FA-404C-A28C-5E178964AA78}" dt="2023-02-14T21:13:18.579" v="2373" actId="20577"/>
          <ac:spMkLst>
            <pc:docMk/>
            <pc:sldMk cId="0" sldId="266"/>
            <ac:spMk id="2" creationId="{1189D2F6-7064-B79E-BCAE-B185335A37BB}"/>
          </ac:spMkLst>
        </pc:spChg>
        <pc:spChg chg="del mod">
          <ac:chgData name="Swastik Bansal" userId="1edbf2812c3e2514" providerId="LiveId" clId="{53B6F7DE-59FA-404C-A28C-5E178964AA78}" dt="2023-02-14T21:01:26.771" v="1857" actId="478"/>
          <ac:spMkLst>
            <pc:docMk/>
            <pc:sldMk cId="0" sldId="266"/>
            <ac:spMk id="130" creationId="{00000000-0000-0000-0000-000000000000}"/>
          </ac:spMkLst>
        </pc:spChg>
        <pc:graphicFrameChg chg="mod modGraphic">
          <ac:chgData name="Swastik Bansal" userId="1edbf2812c3e2514" providerId="LiveId" clId="{53B6F7DE-59FA-404C-A28C-5E178964AA78}" dt="2023-02-14T21:12:44.988" v="2351" actId="122"/>
          <ac:graphicFrameMkLst>
            <pc:docMk/>
            <pc:sldMk cId="0" sldId="266"/>
            <ac:graphicFrameMk id="131" creationId="{00000000-0000-0000-0000-000000000000}"/>
          </ac:graphicFrameMkLst>
        </pc:graphicFrameChg>
      </pc:sldChg>
      <pc:sldChg chg="addSp delSp modSp mod">
        <pc:chgData name="Swastik Bansal" userId="1edbf2812c3e2514" providerId="LiveId" clId="{53B6F7DE-59FA-404C-A28C-5E178964AA78}" dt="2023-02-14T21:19:45.526" v="2458" actId="6549"/>
        <pc:sldMkLst>
          <pc:docMk/>
          <pc:sldMk cId="0" sldId="267"/>
        </pc:sldMkLst>
        <pc:spChg chg="add del">
          <ac:chgData name="Swastik Bansal" userId="1edbf2812c3e2514" providerId="LiveId" clId="{53B6F7DE-59FA-404C-A28C-5E178964AA78}" dt="2023-02-14T20:58:12.578" v="1835" actId="22"/>
          <ac:spMkLst>
            <pc:docMk/>
            <pc:sldMk cId="0" sldId="267"/>
            <ac:spMk id="3" creationId="{ED8D50FB-E6DE-5074-DB2F-26503FDF0C85}"/>
          </ac:spMkLst>
        </pc:spChg>
        <pc:spChg chg="mod">
          <ac:chgData name="Swastik Bansal" userId="1edbf2812c3e2514" providerId="LiveId" clId="{53B6F7DE-59FA-404C-A28C-5E178964AA78}" dt="2023-02-14T21:19:39.819" v="2455" actId="14838"/>
          <ac:spMkLst>
            <pc:docMk/>
            <pc:sldMk cId="0" sldId="267"/>
            <ac:spMk id="136" creationId="{00000000-0000-0000-0000-000000000000}"/>
          </ac:spMkLst>
        </pc:spChg>
        <pc:spChg chg="mod">
          <ac:chgData name="Swastik Bansal" userId="1edbf2812c3e2514" providerId="LiveId" clId="{53B6F7DE-59FA-404C-A28C-5E178964AA78}" dt="2023-02-14T21:19:45.526" v="2458" actId="6549"/>
          <ac:spMkLst>
            <pc:docMk/>
            <pc:sldMk cId="0" sldId="267"/>
            <ac:spMk id="137" creationId="{00000000-0000-0000-0000-000000000000}"/>
          </ac:spMkLst>
        </pc:spChg>
      </pc:sldChg>
      <pc:sldChg chg="new del">
        <pc:chgData name="Swastik Bansal" userId="1edbf2812c3e2514" providerId="LiveId" clId="{53B6F7DE-59FA-404C-A28C-5E178964AA78}" dt="2023-02-14T21:18:42.712" v="2445" actId="680"/>
        <pc:sldMkLst>
          <pc:docMk/>
          <pc:sldMk cId="4205691064" sldId="269"/>
        </pc:sldMkLst>
      </pc:sldChg>
    </pc:docChg>
  </pc:docChgLst>
  <pc:docChgLst>
    <pc:chgData name="Guest User" providerId="Windows Live" clId="Web-{EB6F43DC-2B08-4DDE-8495-5D044085BD02}"/>
    <pc:docChg chg="modSld">
      <pc:chgData name="Guest User" userId="" providerId="Windows Live" clId="Web-{EB6F43DC-2B08-4DDE-8495-5D044085BD02}" dt="2023-01-23T17:43:29.109" v="23" actId="20577"/>
      <pc:docMkLst>
        <pc:docMk/>
      </pc:docMkLst>
      <pc:sldChg chg="modSp">
        <pc:chgData name="Guest User" userId="" providerId="Windows Live" clId="Web-{EB6F43DC-2B08-4DDE-8495-5D044085BD02}" dt="2023-01-23T17:39:19.929" v="22"/>
        <pc:sldMkLst>
          <pc:docMk/>
          <pc:sldMk cId="0" sldId="260"/>
        </pc:sldMkLst>
        <pc:graphicFrameChg chg="mod modGraphic">
          <ac:chgData name="Guest User" userId="" providerId="Windows Live" clId="Web-{EB6F43DC-2B08-4DDE-8495-5D044085BD02}" dt="2023-01-23T17:39:19.929" v="22"/>
          <ac:graphicFrameMkLst>
            <pc:docMk/>
            <pc:sldMk cId="0" sldId="260"/>
            <ac:graphicFrameMk id="94" creationId="{00000000-0000-0000-0000-000000000000}"/>
          </ac:graphicFrameMkLst>
        </pc:graphicFrameChg>
      </pc:sldChg>
      <pc:sldChg chg="modSp">
        <pc:chgData name="Guest User" userId="" providerId="Windows Live" clId="Web-{EB6F43DC-2B08-4DDE-8495-5D044085BD02}" dt="2023-01-23T17:43:29.109" v="23" actId="20577"/>
        <pc:sldMkLst>
          <pc:docMk/>
          <pc:sldMk cId="0" sldId="262"/>
        </pc:sldMkLst>
        <pc:spChg chg="mod">
          <ac:chgData name="Guest User" userId="" providerId="Windows Live" clId="Web-{EB6F43DC-2B08-4DDE-8495-5D044085BD02}" dt="2023-01-23T17:43:29.109" v="23" actId="20577"/>
          <ac:spMkLst>
            <pc:docMk/>
            <pc:sldMk cId="0" sldId="262"/>
            <ac:spMk id="106" creationId="{00000000-0000-0000-0000-000000000000}"/>
          </ac:spMkLst>
        </pc:spChg>
      </pc:sldChg>
    </pc:docChg>
  </pc:docChgLst>
  <pc:docChgLst>
    <pc:chgData name="Swastik Bansal" userId="1edbf2812c3e2514" providerId="Windows Live" clId="Web-{88F9E847-A7A3-4C7C-AAE3-B15C939A65EA}"/>
    <pc:docChg chg="modSld">
      <pc:chgData name="Swastik Bansal" userId="1edbf2812c3e2514" providerId="Windows Live" clId="Web-{88F9E847-A7A3-4C7C-AAE3-B15C939A65EA}" dt="2023-01-25T09:49:02.285" v="16"/>
      <pc:docMkLst>
        <pc:docMk/>
      </pc:docMkLst>
      <pc:sldChg chg="modSp">
        <pc:chgData name="Swastik Bansal" userId="1edbf2812c3e2514" providerId="Windows Live" clId="Web-{88F9E847-A7A3-4C7C-AAE3-B15C939A65EA}" dt="2023-01-25T09:49:02.285" v="16"/>
        <pc:sldMkLst>
          <pc:docMk/>
          <pc:sldMk cId="0" sldId="260"/>
        </pc:sldMkLst>
        <pc:graphicFrameChg chg="mod modGraphic">
          <ac:chgData name="Swastik Bansal" userId="1edbf2812c3e2514" providerId="Windows Live" clId="Web-{88F9E847-A7A3-4C7C-AAE3-B15C939A65EA}" dt="2023-01-25T09:49:02.285" v="16"/>
          <ac:graphicFrameMkLst>
            <pc:docMk/>
            <pc:sldMk cId="0" sldId="260"/>
            <ac:graphicFrameMk id="94" creationId="{00000000-0000-0000-0000-000000000000}"/>
          </ac:graphicFrameMkLst>
        </pc:graphicFrameChg>
      </pc:sldChg>
      <pc:sldChg chg="modSp">
        <pc:chgData name="Swastik Bansal" userId="1edbf2812c3e2514" providerId="Windows Live" clId="Web-{88F9E847-A7A3-4C7C-AAE3-B15C939A65EA}" dt="2023-01-25T09:42:24.337" v="2" actId="20577"/>
        <pc:sldMkLst>
          <pc:docMk/>
          <pc:sldMk cId="0" sldId="261"/>
        </pc:sldMkLst>
        <pc:spChg chg="mod">
          <ac:chgData name="Swastik Bansal" userId="1edbf2812c3e2514" providerId="Windows Live" clId="Web-{88F9E847-A7A3-4C7C-AAE3-B15C939A65EA}" dt="2023-01-25T09:42:24.337" v="2" actId="20577"/>
          <ac:spMkLst>
            <pc:docMk/>
            <pc:sldMk cId="0" sldId="261"/>
            <ac:spMk id="100" creationId="{00000000-0000-0000-0000-000000000000}"/>
          </ac:spMkLst>
        </pc:spChg>
      </pc:sldChg>
    </pc:docChg>
  </pc:docChgLst>
  <pc:docChgLst>
    <pc:chgData name="Swastik Bansal" userId="1edbf2812c3e2514" providerId="Windows Live" clId="Web-{7DA8E078-59CB-49A1-B33C-51CD19EB0A13}"/>
    <pc:docChg chg="modSld">
      <pc:chgData name="Swastik Bansal" userId="1edbf2812c3e2514" providerId="Windows Live" clId="Web-{7DA8E078-59CB-49A1-B33C-51CD19EB0A13}" dt="2023-02-12T06:54:45.490" v="0" actId="14100"/>
      <pc:docMkLst>
        <pc:docMk/>
      </pc:docMkLst>
      <pc:sldChg chg="modSp">
        <pc:chgData name="Swastik Bansal" userId="1edbf2812c3e2514" providerId="Windows Live" clId="Web-{7DA8E078-59CB-49A1-B33C-51CD19EB0A13}" dt="2023-02-12T06:54:45.490" v="0" actId="14100"/>
        <pc:sldMkLst>
          <pc:docMk/>
          <pc:sldMk cId="0" sldId="265"/>
        </pc:sldMkLst>
        <pc:spChg chg="mod">
          <ac:chgData name="Swastik Bansal" userId="1edbf2812c3e2514" providerId="Windows Live" clId="Web-{7DA8E078-59CB-49A1-B33C-51CD19EB0A13}" dt="2023-02-12T06:54:45.490" v="0" actId="14100"/>
          <ac:spMkLst>
            <pc:docMk/>
            <pc:sldMk cId="0" sldId="265"/>
            <ac:spMk id="124" creationId="{00000000-0000-0000-0000-000000000000}"/>
          </ac:spMkLst>
        </pc:spChg>
      </pc:sldChg>
    </pc:docChg>
  </pc:docChgLst>
  <pc:docChgLst>
    <pc:chgData name="Swastik Bansal" userId="1edbf2812c3e2514" providerId="LiveId" clId="{CF6C83EF-3528-4AFE-986C-1DCA7F8B725E}"/>
    <pc:docChg chg="modSld">
      <pc:chgData name="Swastik Bansal" userId="1edbf2812c3e2514" providerId="LiveId" clId="{CF6C83EF-3528-4AFE-986C-1DCA7F8B725E}" dt="2023-03-10T19:03:19.824" v="14" actId="14100"/>
      <pc:docMkLst>
        <pc:docMk/>
      </pc:docMkLst>
      <pc:sldChg chg="delSp modSp mod">
        <pc:chgData name="Swastik Bansal" userId="1edbf2812c3e2514" providerId="LiveId" clId="{CF6C83EF-3528-4AFE-986C-1DCA7F8B725E}" dt="2023-03-10T19:03:19.824" v="14" actId="14100"/>
        <pc:sldMkLst>
          <pc:docMk/>
          <pc:sldMk cId="0" sldId="266"/>
        </pc:sldMkLst>
        <pc:spChg chg="del mod">
          <ac:chgData name="Swastik Bansal" userId="1edbf2812c3e2514" providerId="LiveId" clId="{CF6C83EF-3528-4AFE-986C-1DCA7F8B725E}" dt="2023-03-10T19:02:47.419" v="2"/>
          <ac:spMkLst>
            <pc:docMk/>
            <pc:sldMk cId="0" sldId="266"/>
            <ac:spMk id="2" creationId="{1189D2F6-7064-B79E-BCAE-B185335A37BB}"/>
          </ac:spMkLst>
        </pc:spChg>
        <pc:graphicFrameChg chg="mod modGraphic">
          <ac:chgData name="Swastik Bansal" userId="1edbf2812c3e2514" providerId="LiveId" clId="{CF6C83EF-3528-4AFE-986C-1DCA7F8B725E}" dt="2023-03-10T19:03:19.824" v="14" actId="14100"/>
          <ac:graphicFrameMkLst>
            <pc:docMk/>
            <pc:sldMk cId="0" sldId="266"/>
            <ac:graphicFrameMk id="131" creationId="{00000000-0000-0000-0000-000000000000}"/>
          </ac:graphicFrameMkLst>
        </pc:graphicFrameChg>
      </pc:sldChg>
    </pc:docChg>
  </pc:docChgLst>
  <pc:docChgLst>
    <pc:chgData name="Swastik Bansal" userId="1edbf2812c3e2514" providerId="LiveId" clId="{BB2C1996-7782-4EB4-A8A9-72BA06E53425}"/>
    <pc:docChg chg="undo redo custSel delSld modSld sldOrd">
      <pc:chgData name="Swastik Bansal" userId="1edbf2812c3e2514" providerId="LiveId" clId="{BB2C1996-7782-4EB4-A8A9-72BA06E53425}" dt="2023-01-24T13:19:56.963" v="4784" actId="207"/>
      <pc:docMkLst>
        <pc:docMk/>
      </pc:docMkLst>
      <pc:sldChg chg="del">
        <pc:chgData name="Swastik Bansal" userId="1edbf2812c3e2514" providerId="LiveId" clId="{BB2C1996-7782-4EB4-A8A9-72BA06E53425}" dt="2023-01-21T12:04:05.964" v="313" actId="47"/>
        <pc:sldMkLst>
          <pc:docMk/>
          <pc:sldMk cId="0" sldId="257"/>
        </pc:sldMkLst>
      </pc:sldChg>
      <pc:sldChg chg="del">
        <pc:chgData name="Swastik Bansal" userId="1edbf2812c3e2514" providerId="LiveId" clId="{BB2C1996-7782-4EB4-A8A9-72BA06E53425}" dt="2023-01-21T12:04:05.964" v="313" actId="47"/>
        <pc:sldMkLst>
          <pc:docMk/>
          <pc:sldMk cId="0" sldId="258"/>
        </pc:sldMkLst>
      </pc:sldChg>
      <pc:sldChg chg="addSp delSp modSp mod ord">
        <pc:chgData name="Swastik Bansal" userId="1edbf2812c3e2514" providerId="LiveId" clId="{BB2C1996-7782-4EB4-A8A9-72BA06E53425}" dt="2023-01-23T17:33:35.894" v="1883" actId="1076"/>
        <pc:sldMkLst>
          <pc:docMk/>
          <pc:sldMk cId="0" sldId="259"/>
        </pc:sldMkLst>
        <pc:spChg chg="add mod">
          <ac:chgData name="Swastik Bansal" userId="1edbf2812c3e2514" providerId="LiveId" clId="{BB2C1996-7782-4EB4-A8A9-72BA06E53425}" dt="2023-01-23T17:18:12.585" v="1768" actId="571"/>
          <ac:spMkLst>
            <pc:docMk/>
            <pc:sldMk cId="0" sldId="259"/>
            <ac:spMk id="10" creationId="{67E4ABB9-0880-2072-C53B-562025799C64}"/>
          </ac:spMkLst>
        </pc:spChg>
        <pc:spChg chg="mod">
          <ac:chgData name="Swastik Bansal" userId="1edbf2812c3e2514" providerId="LiveId" clId="{BB2C1996-7782-4EB4-A8A9-72BA06E53425}" dt="2023-01-23T17:30:00.316" v="1874" actId="1076"/>
          <ac:spMkLst>
            <pc:docMk/>
            <pc:sldMk cId="0" sldId="259"/>
            <ac:spMk id="71" creationId="{00000000-0000-0000-0000-000000000000}"/>
          </ac:spMkLst>
        </pc:spChg>
        <pc:spChg chg="mod">
          <ac:chgData name="Swastik Bansal" userId="1edbf2812c3e2514" providerId="LiveId" clId="{BB2C1996-7782-4EB4-A8A9-72BA06E53425}" dt="2023-01-23T17:33:35.894" v="1883" actId="1076"/>
          <ac:spMkLst>
            <pc:docMk/>
            <pc:sldMk cId="0" sldId="259"/>
            <ac:spMk id="72" creationId="{00000000-0000-0000-0000-000000000000}"/>
          </ac:spMkLst>
        </pc:spChg>
        <pc:spChg chg="mod">
          <ac:chgData name="Swastik Bansal" userId="1edbf2812c3e2514" providerId="LiveId" clId="{BB2C1996-7782-4EB4-A8A9-72BA06E53425}" dt="2023-01-23T16:01:51.759" v="1479" actId="1076"/>
          <ac:spMkLst>
            <pc:docMk/>
            <pc:sldMk cId="0" sldId="259"/>
            <ac:spMk id="73" creationId="{00000000-0000-0000-0000-000000000000}"/>
          </ac:spMkLst>
        </pc:spChg>
        <pc:spChg chg="mod">
          <ac:chgData name="Swastik Bansal" userId="1edbf2812c3e2514" providerId="LiveId" clId="{BB2C1996-7782-4EB4-A8A9-72BA06E53425}" dt="2023-01-20T15:25:26.041" v="308" actId="115"/>
          <ac:spMkLst>
            <pc:docMk/>
            <pc:sldMk cId="0" sldId="259"/>
            <ac:spMk id="74" creationId="{00000000-0000-0000-0000-000000000000}"/>
          </ac:spMkLst>
        </pc:spChg>
        <pc:spChg chg="mod">
          <ac:chgData name="Swastik Bansal" userId="1edbf2812c3e2514" providerId="LiveId" clId="{BB2C1996-7782-4EB4-A8A9-72BA06E53425}" dt="2023-01-20T15:22:05.322" v="284" actId="403"/>
          <ac:spMkLst>
            <pc:docMk/>
            <pc:sldMk cId="0" sldId="259"/>
            <ac:spMk id="76" creationId="{00000000-0000-0000-0000-000000000000}"/>
          </ac:spMkLst>
        </pc:spChg>
        <pc:spChg chg="mod">
          <ac:chgData name="Swastik Bansal" userId="1edbf2812c3e2514" providerId="LiveId" clId="{BB2C1996-7782-4EB4-A8A9-72BA06E53425}" dt="2023-01-20T15:25:30.373" v="311" actId="115"/>
          <ac:spMkLst>
            <pc:docMk/>
            <pc:sldMk cId="0" sldId="259"/>
            <ac:spMk id="78" creationId="{00000000-0000-0000-0000-000000000000}"/>
          </ac:spMkLst>
        </pc:spChg>
        <pc:spChg chg="mod">
          <ac:chgData name="Swastik Bansal" userId="1edbf2812c3e2514" providerId="LiveId" clId="{BB2C1996-7782-4EB4-A8A9-72BA06E53425}" dt="2023-01-20T15:22:39.280" v="295" actId="14100"/>
          <ac:spMkLst>
            <pc:docMk/>
            <pc:sldMk cId="0" sldId="259"/>
            <ac:spMk id="80" creationId="{00000000-0000-0000-0000-000000000000}"/>
          </ac:spMkLst>
        </pc:spChg>
        <pc:spChg chg="mod">
          <ac:chgData name="Swastik Bansal" userId="1edbf2812c3e2514" providerId="LiveId" clId="{BB2C1996-7782-4EB4-A8A9-72BA06E53425}" dt="2023-01-20T15:14:56.425" v="132" actId="1076"/>
          <ac:spMkLst>
            <pc:docMk/>
            <pc:sldMk cId="0" sldId="259"/>
            <ac:spMk id="81" creationId="{00000000-0000-0000-0000-000000000000}"/>
          </ac:spMkLst>
        </pc:spChg>
        <pc:spChg chg="mod">
          <ac:chgData name="Swastik Bansal" userId="1edbf2812c3e2514" providerId="LiveId" clId="{BB2C1996-7782-4EB4-A8A9-72BA06E53425}" dt="2023-01-23T17:31:35.215" v="1878" actId="6549"/>
          <ac:spMkLst>
            <pc:docMk/>
            <pc:sldMk cId="0" sldId="259"/>
            <ac:spMk id="82" creationId="{00000000-0000-0000-0000-000000000000}"/>
          </ac:spMkLst>
        </pc:spChg>
        <pc:spChg chg="mod">
          <ac:chgData name="Swastik Bansal" userId="1edbf2812c3e2514" providerId="LiveId" clId="{BB2C1996-7782-4EB4-A8A9-72BA06E53425}" dt="2023-01-20T15:22:59.708" v="299" actId="14100"/>
          <ac:spMkLst>
            <pc:docMk/>
            <pc:sldMk cId="0" sldId="259"/>
            <ac:spMk id="84" creationId="{00000000-0000-0000-0000-000000000000}"/>
          </ac:spMkLst>
        </pc:spChg>
        <pc:spChg chg="mod">
          <ac:chgData name="Swastik Bansal" userId="1edbf2812c3e2514" providerId="LiveId" clId="{BB2C1996-7782-4EB4-A8A9-72BA06E53425}" dt="2023-01-20T15:14:56.425" v="132" actId="1076"/>
          <ac:spMkLst>
            <pc:docMk/>
            <pc:sldMk cId="0" sldId="259"/>
            <ac:spMk id="85" creationId="{00000000-0000-0000-0000-000000000000}"/>
          </ac:spMkLst>
        </pc:spChg>
        <pc:spChg chg="mod">
          <ac:chgData name="Swastik Bansal" userId="1edbf2812c3e2514" providerId="LiveId" clId="{BB2C1996-7782-4EB4-A8A9-72BA06E53425}" dt="2023-01-20T15:25:32.147" v="312" actId="115"/>
          <ac:spMkLst>
            <pc:docMk/>
            <pc:sldMk cId="0" sldId="259"/>
            <ac:spMk id="86" creationId="{00000000-0000-0000-0000-000000000000}"/>
          </ac:spMkLst>
        </pc:spChg>
        <pc:spChg chg="mod">
          <ac:chgData name="Swastik Bansal" userId="1edbf2812c3e2514" providerId="LiveId" clId="{BB2C1996-7782-4EB4-A8A9-72BA06E53425}" dt="2023-01-20T15:22:54.691" v="298" actId="14100"/>
          <ac:spMkLst>
            <pc:docMk/>
            <pc:sldMk cId="0" sldId="259"/>
            <ac:spMk id="88" creationId="{00000000-0000-0000-0000-000000000000}"/>
          </ac:spMkLst>
        </pc:spChg>
        <pc:picChg chg="del mod">
          <ac:chgData name="Swastik Bansal" userId="1edbf2812c3e2514" providerId="LiveId" clId="{BB2C1996-7782-4EB4-A8A9-72BA06E53425}" dt="2023-01-23T17:13:27.006" v="1727" actId="478"/>
          <ac:picMkLst>
            <pc:docMk/>
            <pc:sldMk cId="0" sldId="259"/>
            <ac:picMk id="2" creationId="{46E5C943-1881-1D91-346F-D57B809FEDA1}"/>
          </ac:picMkLst>
        </pc:picChg>
        <pc:picChg chg="add mod">
          <ac:chgData name="Swastik Bansal" userId="1edbf2812c3e2514" providerId="LiveId" clId="{BB2C1996-7782-4EB4-A8A9-72BA06E53425}" dt="2023-01-20T15:19:14.483" v="250" actId="14100"/>
          <ac:picMkLst>
            <pc:docMk/>
            <pc:sldMk cId="0" sldId="259"/>
            <ac:picMk id="3" creationId="{BA2C0462-C319-DFA1-D890-83369BE33607}"/>
          </ac:picMkLst>
        </pc:picChg>
        <pc:picChg chg="mod">
          <ac:chgData name="Swastik Bansal" userId="1edbf2812c3e2514" providerId="LiveId" clId="{BB2C1996-7782-4EB4-A8A9-72BA06E53425}" dt="2023-01-21T12:13:43.506" v="317" actId="14100"/>
          <ac:picMkLst>
            <pc:docMk/>
            <pc:sldMk cId="0" sldId="259"/>
            <ac:picMk id="4" creationId="{9E5B49F6-2426-714F-9360-BCA160382D29}"/>
          </ac:picMkLst>
        </pc:picChg>
        <pc:picChg chg="add del mod">
          <ac:chgData name="Swastik Bansal" userId="1edbf2812c3e2514" providerId="LiveId" clId="{BB2C1996-7782-4EB4-A8A9-72BA06E53425}" dt="2023-01-23T17:08:39.443" v="1718" actId="478"/>
          <ac:picMkLst>
            <pc:docMk/>
            <pc:sldMk cId="0" sldId="259"/>
            <ac:picMk id="5" creationId="{9BDF8D48-00BE-A264-A9F1-EFAE5EC15D5A}"/>
          </ac:picMkLst>
        </pc:picChg>
        <pc:picChg chg="del">
          <ac:chgData name="Swastik Bansal" userId="1edbf2812c3e2514" providerId="LiveId" clId="{BB2C1996-7782-4EB4-A8A9-72BA06E53425}" dt="2023-01-23T17:28:57.376" v="1866" actId="478"/>
          <ac:picMkLst>
            <pc:docMk/>
            <pc:sldMk cId="0" sldId="259"/>
            <ac:picMk id="7" creationId="{0C41BCDF-35A7-4707-5A69-29ADC77F8DD8}"/>
          </ac:picMkLst>
        </pc:picChg>
        <pc:picChg chg="add del mod">
          <ac:chgData name="Swastik Bansal" userId="1edbf2812c3e2514" providerId="LiveId" clId="{BB2C1996-7782-4EB4-A8A9-72BA06E53425}" dt="2023-01-23T17:14:39.497" v="1734" actId="478"/>
          <ac:picMkLst>
            <pc:docMk/>
            <pc:sldMk cId="0" sldId="259"/>
            <ac:picMk id="7" creationId="{99807A42-9FFF-5A48-7154-4F390E454BDF}"/>
          </ac:picMkLst>
        </pc:picChg>
        <pc:picChg chg="add mod">
          <ac:chgData name="Swastik Bansal" userId="1edbf2812c3e2514" providerId="LiveId" clId="{BB2C1996-7782-4EB4-A8A9-72BA06E53425}" dt="2023-01-23T17:31:22.352" v="1877"/>
          <ac:picMkLst>
            <pc:docMk/>
            <pc:sldMk cId="0" sldId="259"/>
            <ac:picMk id="9" creationId="{20263626-45CE-6135-B573-346049A326AD}"/>
          </ac:picMkLst>
        </pc:picChg>
        <pc:cxnChg chg="mod">
          <ac:chgData name="Swastik Bansal" userId="1edbf2812c3e2514" providerId="LiveId" clId="{BB2C1996-7782-4EB4-A8A9-72BA06E53425}" dt="2023-01-20T15:14:56.425" v="132" actId="1076"/>
          <ac:cxnSpMkLst>
            <pc:docMk/>
            <pc:sldMk cId="0" sldId="259"/>
            <ac:cxnSpMk id="83" creationId="{00000000-0000-0000-0000-000000000000}"/>
          </ac:cxnSpMkLst>
        </pc:cxnChg>
        <pc:cxnChg chg="mod">
          <ac:chgData name="Swastik Bansal" userId="1edbf2812c3e2514" providerId="LiveId" clId="{BB2C1996-7782-4EB4-A8A9-72BA06E53425}" dt="2023-01-20T15:14:56.425" v="132" actId="1076"/>
          <ac:cxnSpMkLst>
            <pc:docMk/>
            <pc:sldMk cId="0" sldId="259"/>
            <ac:cxnSpMk id="87" creationId="{00000000-0000-0000-0000-000000000000}"/>
          </ac:cxnSpMkLst>
        </pc:cxnChg>
      </pc:sldChg>
      <pc:sldChg chg="addSp delSp modSp mod">
        <pc:chgData name="Swastik Bansal" userId="1edbf2812c3e2514" providerId="LiveId" clId="{BB2C1996-7782-4EB4-A8A9-72BA06E53425}" dt="2023-01-24T08:23:30.196" v="1923" actId="115"/>
        <pc:sldMkLst>
          <pc:docMk/>
          <pc:sldMk cId="0" sldId="260"/>
        </pc:sldMkLst>
        <pc:spChg chg="add del">
          <ac:chgData name="Swastik Bansal" userId="1edbf2812c3e2514" providerId="LiveId" clId="{BB2C1996-7782-4EB4-A8A9-72BA06E53425}" dt="2023-01-23T17:42:24.805" v="1889" actId="22"/>
          <ac:spMkLst>
            <pc:docMk/>
            <pc:sldMk cId="0" sldId="260"/>
            <ac:spMk id="3" creationId="{2858CFAE-E49B-2B1B-FF0A-ED8766017B81}"/>
          </ac:spMkLst>
        </pc:spChg>
        <pc:spChg chg="mod">
          <ac:chgData name="Swastik Bansal" userId="1edbf2812c3e2514" providerId="LiveId" clId="{BB2C1996-7782-4EB4-A8A9-72BA06E53425}" dt="2023-01-24T08:23:30.196" v="1923" actId="115"/>
          <ac:spMkLst>
            <pc:docMk/>
            <pc:sldMk cId="0" sldId="260"/>
            <ac:spMk id="93" creationId="{00000000-0000-0000-0000-000000000000}"/>
          </ac:spMkLst>
        </pc:spChg>
        <pc:graphicFrameChg chg="mod modGraphic">
          <ac:chgData name="Swastik Bansal" userId="1edbf2812c3e2514" providerId="LiveId" clId="{BB2C1996-7782-4EB4-A8A9-72BA06E53425}" dt="2023-01-23T17:44:26.102" v="1916" actId="6549"/>
          <ac:graphicFrameMkLst>
            <pc:docMk/>
            <pc:sldMk cId="0" sldId="260"/>
            <ac:graphicFrameMk id="94" creationId="{00000000-0000-0000-0000-000000000000}"/>
          </ac:graphicFrameMkLst>
        </pc:graphicFrameChg>
      </pc:sldChg>
      <pc:sldChg chg="modSp mod">
        <pc:chgData name="Swastik Bansal" userId="1edbf2812c3e2514" providerId="LiveId" clId="{BB2C1996-7782-4EB4-A8A9-72BA06E53425}" dt="2023-01-24T13:19:56.963" v="4784" actId="207"/>
        <pc:sldMkLst>
          <pc:docMk/>
          <pc:sldMk cId="0" sldId="261"/>
        </pc:sldMkLst>
        <pc:spChg chg="mod">
          <ac:chgData name="Swastik Bansal" userId="1edbf2812c3e2514" providerId="LiveId" clId="{BB2C1996-7782-4EB4-A8A9-72BA06E53425}" dt="2023-01-24T09:34:13.386" v="4457" actId="1076"/>
          <ac:spMkLst>
            <pc:docMk/>
            <pc:sldMk cId="0" sldId="261"/>
            <ac:spMk id="99" creationId="{00000000-0000-0000-0000-000000000000}"/>
          </ac:spMkLst>
        </pc:spChg>
        <pc:spChg chg="mod">
          <ac:chgData name="Swastik Bansal" userId="1edbf2812c3e2514" providerId="LiveId" clId="{BB2C1996-7782-4EB4-A8A9-72BA06E53425}" dt="2023-01-24T13:19:56.963" v="4784" actId="207"/>
          <ac:spMkLst>
            <pc:docMk/>
            <pc:sldMk cId="0" sldId="261"/>
            <ac:spMk id="100" creationId="{00000000-0000-0000-0000-000000000000}"/>
          </ac:spMkLst>
        </pc:spChg>
      </pc:sldChg>
      <pc:sldChg chg="addSp delSp modSp mod">
        <pc:chgData name="Swastik Bansal" userId="1edbf2812c3e2514" providerId="LiveId" clId="{BB2C1996-7782-4EB4-A8A9-72BA06E53425}" dt="2023-01-24T10:49:52.038" v="4601" actId="20577"/>
        <pc:sldMkLst>
          <pc:docMk/>
          <pc:sldMk cId="0" sldId="262"/>
        </pc:sldMkLst>
        <pc:spChg chg="add del mod">
          <ac:chgData name="Swastik Bansal" userId="1edbf2812c3e2514" providerId="LiveId" clId="{BB2C1996-7782-4EB4-A8A9-72BA06E53425}" dt="2023-01-23T16:10:25.868" v="1564" actId="767"/>
          <ac:spMkLst>
            <pc:docMk/>
            <pc:sldMk cId="0" sldId="262"/>
            <ac:spMk id="2" creationId="{ADCF3505-C750-BDF2-BACB-A6D39B235678}"/>
          </ac:spMkLst>
        </pc:spChg>
        <pc:spChg chg="add mod">
          <ac:chgData name="Swastik Bansal" userId="1edbf2812c3e2514" providerId="LiveId" clId="{BB2C1996-7782-4EB4-A8A9-72BA06E53425}" dt="2023-01-24T10:26:27.058" v="4593" actId="1076"/>
          <ac:spMkLst>
            <pc:docMk/>
            <pc:sldMk cId="0" sldId="262"/>
            <ac:spMk id="3" creationId="{656E8A75-CE92-9D71-0E7A-9E0C7180A462}"/>
          </ac:spMkLst>
        </pc:spChg>
        <pc:spChg chg="mod">
          <ac:chgData name="Swastik Bansal" userId="1edbf2812c3e2514" providerId="LiveId" clId="{BB2C1996-7782-4EB4-A8A9-72BA06E53425}" dt="2023-01-24T10:26:21.738" v="4592" actId="1076"/>
          <ac:spMkLst>
            <pc:docMk/>
            <pc:sldMk cId="0" sldId="262"/>
            <ac:spMk id="105" creationId="{00000000-0000-0000-0000-000000000000}"/>
          </ac:spMkLst>
        </pc:spChg>
        <pc:spChg chg="mod">
          <ac:chgData name="Swastik Bansal" userId="1edbf2812c3e2514" providerId="LiveId" clId="{BB2C1996-7782-4EB4-A8A9-72BA06E53425}" dt="2023-01-24T10:49:52.038" v="4601" actId="20577"/>
          <ac:spMkLst>
            <pc:docMk/>
            <pc:sldMk cId="0" sldId="262"/>
            <ac:spMk id="106" creationId="{00000000-0000-0000-0000-000000000000}"/>
          </ac:spMkLst>
        </pc:spChg>
      </pc:sldChg>
      <pc:sldChg chg="modSp mod">
        <pc:chgData name="Swastik Bansal" userId="1edbf2812c3e2514" providerId="LiveId" clId="{BB2C1996-7782-4EB4-A8A9-72BA06E53425}" dt="2023-01-24T13:04:45.871" v="4718" actId="20577"/>
        <pc:sldMkLst>
          <pc:docMk/>
          <pc:sldMk cId="0" sldId="263"/>
        </pc:sldMkLst>
        <pc:spChg chg="mod">
          <ac:chgData name="Swastik Bansal" userId="1edbf2812c3e2514" providerId="LiveId" clId="{BB2C1996-7782-4EB4-A8A9-72BA06E53425}" dt="2023-01-24T08:28:19.588" v="2010" actId="1582"/>
          <ac:spMkLst>
            <pc:docMk/>
            <pc:sldMk cId="0" sldId="263"/>
            <ac:spMk id="111" creationId="{00000000-0000-0000-0000-000000000000}"/>
          </ac:spMkLst>
        </pc:spChg>
        <pc:spChg chg="mod">
          <ac:chgData name="Swastik Bansal" userId="1edbf2812c3e2514" providerId="LiveId" clId="{BB2C1996-7782-4EB4-A8A9-72BA06E53425}" dt="2023-01-24T13:04:45.871" v="4718" actId="20577"/>
          <ac:spMkLst>
            <pc:docMk/>
            <pc:sldMk cId="0" sldId="263"/>
            <ac:spMk id="112" creationId="{00000000-0000-0000-0000-000000000000}"/>
          </ac:spMkLst>
        </pc:spChg>
      </pc:sldChg>
      <pc:sldChg chg="modSp mod">
        <pc:chgData name="Swastik Bansal" userId="1edbf2812c3e2514" providerId="LiveId" clId="{BB2C1996-7782-4EB4-A8A9-72BA06E53425}" dt="2023-01-24T08:29:13.041" v="2049" actId="404"/>
        <pc:sldMkLst>
          <pc:docMk/>
          <pc:sldMk cId="0" sldId="264"/>
        </pc:sldMkLst>
        <pc:spChg chg="mod">
          <ac:chgData name="Swastik Bansal" userId="1edbf2812c3e2514" providerId="LiveId" clId="{BB2C1996-7782-4EB4-A8A9-72BA06E53425}" dt="2023-01-24T08:29:13.041" v="2049" actId="404"/>
          <ac:spMkLst>
            <pc:docMk/>
            <pc:sldMk cId="0" sldId="264"/>
            <ac:spMk id="117" creationId="{00000000-0000-0000-0000-000000000000}"/>
          </ac:spMkLst>
        </pc:spChg>
        <pc:spChg chg="mod">
          <ac:chgData name="Swastik Bansal" userId="1edbf2812c3e2514" providerId="LiveId" clId="{BB2C1996-7782-4EB4-A8A9-72BA06E53425}" dt="2023-01-20T15:19:06.233" v="247" actId="27636"/>
          <ac:spMkLst>
            <pc:docMk/>
            <pc:sldMk cId="0" sldId="264"/>
            <ac:spMk id="118" creationId="{00000000-0000-0000-0000-000000000000}"/>
          </ac:spMkLst>
        </pc:spChg>
      </pc:sldChg>
      <pc:sldChg chg="modSp mod">
        <pc:chgData name="Swastik Bansal" userId="1edbf2812c3e2514" providerId="LiveId" clId="{BB2C1996-7782-4EB4-A8A9-72BA06E53425}" dt="2023-01-24T08:31:24.363" v="2153" actId="14100"/>
        <pc:sldMkLst>
          <pc:docMk/>
          <pc:sldMk cId="0" sldId="265"/>
        </pc:sldMkLst>
        <pc:spChg chg="mod">
          <ac:chgData name="Swastik Bansal" userId="1edbf2812c3e2514" providerId="LiveId" clId="{BB2C1996-7782-4EB4-A8A9-72BA06E53425}" dt="2023-01-24T08:31:24.363" v="2153" actId="14100"/>
          <ac:spMkLst>
            <pc:docMk/>
            <pc:sldMk cId="0" sldId="265"/>
            <ac:spMk id="123" creationId="{00000000-0000-0000-0000-000000000000}"/>
          </ac:spMkLst>
        </pc:spChg>
      </pc:sldChg>
      <pc:sldChg chg="modSp mod">
        <pc:chgData name="Swastik Bansal" userId="1edbf2812c3e2514" providerId="LiveId" clId="{BB2C1996-7782-4EB4-A8A9-72BA06E53425}" dt="2023-01-24T08:31:03.655" v="2151" actId="14100"/>
        <pc:sldMkLst>
          <pc:docMk/>
          <pc:sldMk cId="0" sldId="266"/>
        </pc:sldMkLst>
        <pc:spChg chg="mod">
          <ac:chgData name="Swastik Bansal" userId="1edbf2812c3e2514" providerId="LiveId" clId="{BB2C1996-7782-4EB4-A8A9-72BA06E53425}" dt="2023-01-24T08:31:03.655" v="2151" actId="14100"/>
          <ac:spMkLst>
            <pc:docMk/>
            <pc:sldMk cId="0" sldId="266"/>
            <ac:spMk id="129" creationId="{00000000-0000-0000-0000-000000000000}"/>
          </ac:spMkLst>
        </pc:spChg>
      </pc:sldChg>
    </pc:docChg>
  </pc:docChgLst>
</pc:chgInfo>
</file>

<file path=ppt/diagrams/_rels/data1.xml.rels><?xml version="1.0" encoding="UTF-8" standalone="yes"?>
<Relationships xmlns="http://schemas.openxmlformats.org/package/2006/relationships"><Relationship Id="rId1" Type="http://schemas.openxmlformats.org/officeDocument/2006/relationships/image" Target="../media/image8.jpeg"/></Relationships>
</file>

<file path=ppt/diagrams/_rels/data2.xml.rels><?xml version="1.0" encoding="UTF-8" standalone="yes"?>
<Relationships xmlns="http://schemas.openxmlformats.org/package/2006/relationships"><Relationship Id="rId1" Type="http://schemas.openxmlformats.org/officeDocument/2006/relationships/image" Target="../media/image10.png"/></Relationships>
</file>

<file path=ppt/diagrams/_rels/drawing1.xml.rels><?xml version="1.0" encoding="UTF-8" standalone="yes"?>
<Relationships xmlns="http://schemas.openxmlformats.org/package/2006/relationships"><Relationship Id="rId1" Type="http://schemas.openxmlformats.org/officeDocument/2006/relationships/image" Target="../media/image8.jpeg"/></Relationships>
</file>

<file path=ppt/diagrams/_rels/drawing2.xml.rels><?xml version="1.0" encoding="UTF-8" standalone="yes"?>
<Relationships xmlns="http://schemas.openxmlformats.org/package/2006/relationships"><Relationship Id="rId1" Type="http://schemas.openxmlformats.org/officeDocument/2006/relationships/image" Target="../media/image10.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13F5210-00A4-4849-8B36-94E3F541E24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B6076FD-85F0-4513-8B95-503E88B9C435}">
      <dgm:prSet phldrT="[Text]" phldr="1"/>
      <dgm:spPr/>
      <dgm:t>
        <a:bodyPr/>
        <a:lstStyle/>
        <a:p>
          <a:endParaRPr lang="en-US"/>
        </a:p>
      </dgm:t>
    </dgm:pt>
    <dgm:pt modelId="{DBCEE8EA-5F67-4914-A2B3-8242EE0AFFB8}" type="parTrans" cxnId="{2CA22106-FEF5-483E-979E-966FDC732F48}">
      <dgm:prSet/>
      <dgm:spPr/>
      <dgm:t>
        <a:bodyPr/>
        <a:lstStyle/>
        <a:p>
          <a:endParaRPr lang="en-US"/>
        </a:p>
      </dgm:t>
    </dgm:pt>
    <dgm:pt modelId="{C46DDBC9-94E2-4C84-816F-CF0F4D399A83}" type="sibTrans" cxnId="{2CA22106-FEF5-483E-979E-966FDC732F48}">
      <dgm:prSet/>
      <dgm:spPr>
        <a:blipFill>
          <a:blip xmlns:r="http://schemas.openxmlformats.org/officeDocument/2006/relationships" r:embed="rId1">
            <a:extLst>
              <a:ext uri="{28A0092B-C50C-407E-A947-70E740481C1C}">
                <a14:useLocalDpi xmlns:a14="http://schemas.microsoft.com/office/drawing/2010/main" val="0"/>
              </a:ext>
            </a:extLst>
          </a:blip>
          <a:srcRect/>
          <a:stretch>
            <a:fillRect l="-30000" r="-30000"/>
          </a:stretch>
        </a:blipFill>
      </dgm:spPr>
      <dgm:t>
        <a:bodyPr/>
        <a:lstStyle/>
        <a:p>
          <a:endParaRPr lang="en-US"/>
        </a:p>
      </dgm:t>
      <dgm:extLst>
        <a:ext uri="{E40237B7-FDA0-4F09-8148-C483321AD2D9}">
          <dgm14:cNvPr xmlns:dgm14="http://schemas.microsoft.com/office/drawing/2010/diagram" id="0" name="" descr="3840x2400 Python Logo 4k 4k HD 4k Wallpapers, Images, Backgrounds ...">
            <a:extLst>
              <a:ext uri="{FF2B5EF4-FFF2-40B4-BE49-F238E27FC236}">
                <a16:creationId xmlns:a16="http://schemas.microsoft.com/office/drawing/2014/main" id="{0513023F-37BF-31D7-ED74-87593117AAE6}"/>
              </a:ext>
            </a:extLst>
          </dgm14:cNvPr>
        </a:ext>
      </dgm:extLst>
    </dgm:pt>
    <dgm:pt modelId="{3BF2DD8B-3998-4DA2-B093-152B84F1C636}" type="pres">
      <dgm:prSet presAssocID="{C13F5210-00A4-4849-8B36-94E3F541E24E}" presName="Name0" presStyleCnt="0">
        <dgm:presLayoutVars>
          <dgm:chMax val="7"/>
          <dgm:chPref val="7"/>
          <dgm:dir/>
        </dgm:presLayoutVars>
      </dgm:prSet>
      <dgm:spPr/>
    </dgm:pt>
    <dgm:pt modelId="{732A7E48-8BA7-4D12-80B7-D8270021800F}" type="pres">
      <dgm:prSet presAssocID="{C13F5210-00A4-4849-8B36-94E3F541E24E}" presName="Name1" presStyleCnt="0"/>
      <dgm:spPr/>
    </dgm:pt>
    <dgm:pt modelId="{2B3350AF-D40F-448C-A7A3-AEEB3090E588}" type="pres">
      <dgm:prSet presAssocID="{C46DDBC9-94E2-4C84-816F-CF0F4D399A83}" presName="picture_1" presStyleCnt="0"/>
      <dgm:spPr/>
    </dgm:pt>
    <dgm:pt modelId="{23988280-01B1-49F0-859A-EB2223D92ED8}" type="pres">
      <dgm:prSet presAssocID="{C46DDBC9-94E2-4C84-816F-CF0F4D399A83}" presName="pictureRepeatNode" presStyleLbl="alignImgPlace1" presStyleIdx="0" presStyleCnt="1" custScaleX="29268" custScaleY="28560" custLinFactNeighborX="14634" custLinFactNeighborY="-17715"/>
      <dgm:spPr/>
    </dgm:pt>
    <dgm:pt modelId="{ABC9932C-44BC-4672-B513-5CBA97E58889}" type="pres">
      <dgm:prSet presAssocID="{4B6076FD-85F0-4513-8B95-503E88B9C435}" presName="text_1" presStyleLbl="node1" presStyleIdx="0" presStyleCnt="0" custFlipHor="1" custScaleX="1736" custScaleY="3748">
        <dgm:presLayoutVars>
          <dgm:bulletEnabled val="1"/>
        </dgm:presLayoutVars>
      </dgm:prSet>
      <dgm:spPr/>
    </dgm:pt>
  </dgm:ptLst>
  <dgm:cxnLst>
    <dgm:cxn modelId="{2CA22106-FEF5-483E-979E-966FDC732F48}" srcId="{C13F5210-00A4-4849-8B36-94E3F541E24E}" destId="{4B6076FD-85F0-4513-8B95-503E88B9C435}" srcOrd="0" destOrd="0" parTransId="{DBCEE8EA-5F67-4914-A2B3-8242EE0AFFB8}" sibTransId="{C46DDBC9-94E2-4C84-816F-CF0F4D399A83}"/>
    <dgm:cxn modelId="{38AA3A25-3881-4E2D-AEEB-FC2083BF88E6}" type="presOf" srcId="{C13F5210-00A4-4849-8B36-94E3F541E24E}" destId="{3BF2DD8B-3998-4DA2-B093-152B84F1C636}" srcOrd="0" destOrd="0" presId="urn:microsoft.com/office/officeart/2008/layout/CircularPictureCallout"/>
    <dgm:cxn modelId="{31D36FBA-CE5F-4308-8E52-A2F01E43F915}" type="presOf" srcId="{C46DDBC9-94E2-4C84-816F-CF0F4D399A83}" destId="{23988280-01B1-49F0-859A-EB2223D92ED8}" srcOrd="0" destOrd="0" presId="urn:microsoft.com/office/officeart/2008/layout/CircularPictureCallout"/>
    <dgm:cxn modelId="{E05D5FC9-E204-44AA-87EE-9195520A6BBF}" type="presOf" srcId="{4B6076FD-85F0-4513-8B95-503E88B9C435}" destId="{ABC9932C-44BC-4672-B513-5CBA97E58889}" srcOrd="0" destOrd="0" presId="urn:microsoft.com/office/officeart/2008/layout/CircularPictureCallout"/>
    <dgm:cxn modelId="{FFB3E4E0-37F9-4B23-9116-964F50A62D17}" type="presParOf" srcId="{3BF2DD8B-3998-4DA2-B093-152B84F1C636}" destId="{732A7E48-8BA7-4D12-80B7-D8270021800F}" srcOrd="0" destOrd="0" presId="urn:microsoft.com/office/officeart/2008/layout/CircularPictureCallout"/>
    <dgm:cxn modelId="{2E4D92AD-A71A-473C-8095-3A7B64228065}" type="presParOf" srcId="{732A7E48-8BA7-4D12-80B7-D8270021800F}" destId="{2B3350AF-D40F-448C-A7A3-AEEB3090E588}" srcOrd="0" destOrd="0" presId="urn:microsoft.com/office/officeart/2008/layout/CircularPictureCallout"/>
    <dgm:cxn modelId="{647137EB-C050-41C8-AC25-ADFFDD5BBE98}" type="presParOf" srcId="{2B3350AF-D40F-448C-A7A3-AEEB3090E588}" destId="{23988280-01B1-49F0-859A-EB2223D92ED8}" srcOrd="0" destOrd="0" presId="urn:microsoft.com/office/officeart/2008/layout/CircularPictureCallout"/>
    <dgm:cxn modelId="{CA73B2A0-F9E4-4216-9BCA-4FEF023DF445}" type="presParOf" srcId="{732A7E48-8BA7-4D12-80B7-D8270021800F}" destId="{ABC9932C-44BC-4672-B513-5CBA97E58889}" srcOrd="1" destOrd="0" presId="urn:microsoft.com/office/officeart/2008/layout/CircularPictureCallou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41B4D8E-392C-4E2A-984C-3F3FAEA0DDA9}"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32D206E-DD7E-4724-A5C5-0B9D6A552681}">
      <dgm:prSet phldrT="[Text]" phldr="1"/>
      <dgm:spPr/>
      <dgm:t>
        <a:bodyPr/>
        <a:lstStyle/>
        <a:p>
          <a:endParaRPr lang="en-US"/>
        </a:p>
      </dgm:t>
    </dgm:pt>
    <dgm:pt modelId="{AB65E460-7B6B-464C-B3AE-48D132419D88}" type="parTrans" cxnId="{92853AF9-C9F3-4733-ACF5-EE08C163ED43}">
      <dgm:prSet/>
      <dgm:spPr/>
      <dgm:t>
        <a:bodyPr/>
        <a:lstStyle/>
        <a:p>
          <a:endParaRPr lang="en-US"/>
        </a:p>
      </dgm:t>
    </dgm:pt>
    <dgm:pt modelId="{E76D8697-0908-45F5-96CF-1A149D7CC8CC}" type="sibTrans" cxnId="{92853AF9-C9F3-4733-ACF5-EE08C163ED43}">
      <dgm:prSet/>
      <dgm:spPr>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dgm:spPr>
      <dgm:t>
        <a:bodyPr/>
        <a:lstStyle/>
        <a:p>
          <a:endParaRPr lang="en-US"/>
        </a:p>
      </dgm:t>
      <dgm:extLst>
        <a:ext uri="{E40237B7-FDA0-4F09-8148-C483321AD2D9}">
          <dgm14:cNvPr xmlns:dgm14="http://schemas.microsoft.com/office/drawing/2010/diagram" id="0" name="" descr="Logo Visual Studio Code Icon Png - angelicheritornanoacasa">
            <a:extLst>
              <a:ext uri="{FF2B5EF4-FFF2-40B4-BE49-F238E27FC236}">
                <a16:creationId xmlns:a16="http://schemas.microsoft.com/office/drawing/2014/main" id="{BB1CA8CE-8A9B-E25B-B190-CEF575619E80}"/>
              </a:ext>
            </a:extLst>
          </dgm14:cNvPr>
        </a:ext>
      </dgm:extLst>
    </dgm:pt>
    <dgm:pt modelId="{AF230EEE-674B-4681-B5EF-C14AC9EE5DEC}" type="pres">
      <dgm:prSet presAssocID="{B41B4D8E-392C-4E2A-984C-3F3FAEA0DDA9}" presName="Name0" presStyleCnt="0">
        <dgm:presLayoutVars>
          <dgm:chMax val="7"/>
          <dgm:chPref val="7"/>
          <dgm:dir/>
        </dgm:presLayoutVars>
      </dgm:prSet>
      <dgm:spPr/>
    </dgm:pt>
    <dgm:pt modelId="{B441E08E-9DC5-4FA5-9D75-AC2EBEF56F7C}" type="pres">
      <dgm:prSet presAssocID="{B41B4D8E-392C-4E2A-984C-3F3FAEA0DDA9}" presName="Name1" presStyleCnt="0"/>
      <dgm:spPr/>
    </dgm:pt>
    <dgm:pt modelId="{EA0D8730-D1B9-4A33-98A2-CA85585807C5}" type="pres">
      <dgm:prSet presAssocID="{E76D8697-0908-45F5-96CF-1A149D7CC8CC}" presName="picture_1" presStyleCnt="0"/>
      <dgm:spPr/>
    </dgm:pt>
    <dgm:pt modelId="{4886D6A3-640E-475A-B71C-0D9050D0E8B9}" type="pres">
      <dgm:prSet presAssocID="{E76D8697-0908-45F5-96CF-1A149D7CC8CC}" presName="pictureRepeatNode" presStyleLbl="alignImgPlace1" presStyleIdx="0" presStyleCnt="1" custScaleX="49521" custScaleY="46229" custLinFactNeighborX="-46287" custLinFactNeighborY="-32233"/>
      <dgm:spPr/>
    </dgm:pt>
    <dgm:pt modelId="{8BAD0838-32F8-424C-8F53-D2EED8CFD0CA}" type="pres">
      <dgm:prSet presAssocID="{432D206E-DD7E-4724-A5C5-0B9D6A552681}" presName="text_1" presStyleLbl="node1" presStyleIdx="0" presStyleCnt="0" custFlipVert="1" custFlipHor="0" custScaleX="2778" custScaleY="5387">
        <dgm:presLayoutVars>
          <dgm:bulletEnabled val="1"/>
        </dgm:presLayoutVars>
      </dgm:prSet>
      <dgm:spPr/>
    </dgm:pt>
  </dgm:ptLst>
  <dgm:cxnLst>
    <dgm:cxn modelId="{83CD864C-271D-4D6B-88BD-9505381953B5}" type="presOf" srcId="{B41B4D8E-392C-4E2A-984C-3F3FAEA0DDA9}" destId="{AF230EEE-674B-4681-B5EF-C14AC9EE5DEC}" srcOrd="0" destOrd="0" presId="urn:microsoft.com/office/officeart/2008/layout/CircularPictureCallout"/>
    <dgm:cxn modelId="{745A0DDB-5F6E-46DA-BD13-F202DB51C465}" type="presOf" srcId="{432D206E-DD7E-4724-A5C5-0B9D6A552681}" destId="{8BAD0838-32F8-424C-8F53-D2EED8CFD0CA}" srcOrd="0" destOrd="0" presId="urn:microsoft.com/office/officeart/2008/layout/CircularPictureCallout"/>
    <dgm:cxn modelId="{29015FE9-4D56-45F7-A8A4-AAD44B1EA89A}" type="presOf" srcId="{E76D8697-0908-45F5-96CF-1A149D7CC8CC}" destId="{4886D6A3-640E-475A-B71C-0D9050D0E8B9}" srcOrd="0" destOrd="0" presId="urn:microsoft.com/office/officeart/2008/layout/CircularPictureCallout"/>
    <dgm:cxn modelId="{92853AF9-C9F3-4733-ACF5-EE08C163ED43}" srcId="{B41B4D8E-392C-4E2A-984C-3F3FAEA0DDA9}" destId="{432D206E-DD7E-4724-A5C5-0B9D6A552681}" srcOrd="0" destOrd="0" parTransId="{AB65E460-7B6B-464C-B3AE-48D132419D88}" sibTransId="{E76D8697-0908-45F5-96CF-1A149D7CC8CC}"/>
    <dgm:cxn modelId="{1DD69213-D866-4DAA-BA64-6EAE4293FFD8}" type="presParOf" srcId="{AF230EEE-674B-4681-B5EF-C14AC9EE5DEC}" destId="{B441E08E-9DC5-4FA5-9D75-AC2EBEF56F7C}" srcOrd="0" destOrd="0" presId="urn:microsoft.com/office/officeart/2008/layout/CircularPictureCallout"/>
    <dgm:cxn modelId="{82AC6244-C31A-4BCC-9781-1770ABF6A1E3}" type="presParOf" srcId="{B441E08E-9DC5-4FA5-9D75-AC2EBEF56F7C}" destId="{EA0D8730-D1B9-4A33-98A2-CA85585807C5}" srcOrd="0" destOrd="0" presId="urn:microsoft.com/office/officeart/2008/layout/CircularPictureCallout"/>
    <dgm:cxn modelId="{4DB8701B-5C20-4C30-9F3B-963026F7A89F}" type="presParOf" srcId="{EA0D8730-D1B9-4A33-98A2-CA85585807C5}" destId="{4886D6A3-640E-475A-B71C-0D9050D0E8B9}" srcOrd="0" destOrd="0" presId="urn:microsoft.com/office/officeart/2008/layout/CircularPictureCallout"/>
    <dgm:cxn modelId="{C5D726E7-4E93-496E-A250-BF9431C16D60}" type="presParOf" srcId="{B441E08E-9DC5-4FA5-9D75-AC2EBEF56F7C}" destId="{8BAD0838-32F8-424C-8F53-D2EED8CFD0CA}" srcOrd="1" destOrd="0" presId="urn:microsoft.com/office/officeart/2008/layout/CircularPictureCallout"/>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988280-01B1-49F0-859A-EB2223D92ED8}">
      <dsp:nvSpPr>
        <dsp:cNvPr id="0" name=""/>
        <dsp:cNvSpPr/>
      </dsp:nvSpPr>
      <dsp:spPr>
        <a:xfrm>
          <a:off x="4114800" y="1133042"/>
          <a:ext cx="1204319" cy="1175186"/>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30000" r="-30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BC9932C-44BC-4672-B513-5CBA97E58889}">
      <dsp:nvSpPr>
        <dsp:cNvPr id="0" name=""/>
        <dsp:cNvSpPr/>
      </dsp:nvSpPr>
      <dsp:spPr>
        <a:xfrm flipH="1">
          <a:off x="4091941" y="3230627"/>
          <a:ext cx="45717" cy="50893"/>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222250">
            <a:lnSpc>
              <a:spcPct val="90000"/>
            </a:lnSpc>
            <a:spcBef>
              <a:spcPct val="0"/>
            </a:spcBef>
            <a:spcAft>
              <a:spcPct val="35000"/>
            </a:spcAft>
            <a:buNone/>
          </a:pPr>
          <a:endParaRPr lang="en-US" sz="500" kern="1200"/>
        </a:p>
      </dsp:txBody>
      <dsp:txXfrm>
        <a:off x="4091941" y="3230627"/>
        <a:ext cx="45717" cy="5089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86D6A3-640E-475A-B71C-0D9050D0E8B9}">
      <dsp:nvSpPr>
        <dsp:cNvPr id="0" name=""/>
        <dsp:cNvSpPr/>
      </dsp:nvSpPr>
      <dsp:spPr>
        <a:xfrm>
          <a:off x="744585" y="1148350"/>
          <a:ext cx="1273556" cy="1188894"/>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BAD0838-32F8-424C-8F53-D2EED8CFD0CA}">
      <dsp:nvSpPr>
        <dsp:cNvPr id="0" name=""/>
        <dsp:cNvSpPr/>
      </dsp:nvSpPr>
      <dsp:spPr>
        <a:xfrm flipV="1">
          <a:off x="2548888" y="3052953"/>
          <a:ext cx="45723" cy="45718"/>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222250">
            <a:lnSpc>
              <a:spcPct val="90000"/>
            </a:lnSpc>
            <a:spcBef>
              <a:spcPct val="0"/>
            </a:spcBef>
            <a:spcAft>
              <a:spcPct val="35000"/>
            </a:spcAft>
            <a:buNone/>
          </a:pPr>
          <a:endParaRPr lang="en-US" sz="500" kern="1200"/>
        </a:p>
      </dsp:txBody>
      <dsp:txXfrm rot="10800000">
        <a:off x="2548888" y="3052953"/>
        <a:ext cx="45723" cy="45718"/>
      </dsp:txXfrm>
    </dsp:sp>
  </dsp:spTree>
</dsp:drawing>
</file>

<file path=ppt/diagrams/layout1.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1bd4498846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1bd4498846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19d741fe1af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19d741fe1af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19d741fe1af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19d741fe1af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19d741fe1af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19d741fe1af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19d741fe1af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19d741fe1af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19d741fe1af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19d741fe1af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19d741fe1af_0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19d741fe1af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19d741fe1af_0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19d741fe1af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19d741fe1af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19d741fe1af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19d741fe1af_0_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19d741fe1af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917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234450" y="2349025"/>
            <a:ext cx="8520600" cy="25011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Clr>
                <a:srgbClr val="FFEFBB"/>
              </a:buClr>
              <a:buSzPts val="1800"/>
              <a:buFont typeface="Roboto"/>
              <a:buChar char="●"/>
              <a:defRPr>
                <a:solidFill>
                  <a:srgbClr val="FFEFBB"/>
                </a:solidFill>
                <a:latin typeface="Roboto"/>
                <a:ea typeface="Roboto"/>
                <a:cs typeface="Roboto"/>
                <a:sym typeface="Roboto"/>
              </a:defRPr>
            </a:lvl1pPr>
            <a:lvl2pPr marL="914400" lvl="1" indent="-317500">
              <a:spcBef>
                <a:spcPts val="0"/>
              </a:spcBef>
              <a:spcAft>
                <a:spcPts val="0"/>
              </a:spcAft>
              <a:buClr>
                <a:srgbClr val="FFEFBB"/>
              </a:buClr>
              <a:buSzPts val="1400"/>
              <a:buFont typeface="Roboto"/>
              <a:buChar char="○"/>
              <a:defRPr>
                <a:solidFill>
                  <a:srgbClr val="FFEFBB"/>
                </a:solidFill>
                <a:latin typeface="Roboto"/>
                <a:ea typeface="Roboto"/>
                <a:cs typeface="Roboto"/>
                <a:sym typeface="Roboto"/>
              </a:defRPr>
            </a:lvl2pPr>
            <a:lvl3pPr marL="1371600" lvl="2" indent="-317500">
              <a:spcBef>
                <a:spcPts val="0"/>
              </a:spcBef>
              <a:spcAft>
                <a:spcPts val="0"/>
              </a:spcAft>
              <a:buClr>
                <a:srgbClr val="FFEFBB"/>
              </a:buClr>
              <a:buSzPts val="1400"/>
              <a:buFont typeface="Roboto"/>
              <a:buChar char="■"/>
              <a:defRPr>
                <a:solidFill>
                  <a:srgbClr val="FFEFBB"/>
                </a:solidFill>
                <a:latin typeface="Roboto"/>
                <a:ea typeface="Roboto"/>
                <a:cs typeface="Roboto"/>
                <a:sym typeface="Roboto"/>
              </a:defRPr>
            </a:lvl3pPr>
            <a:lvl4pPr marL="1828800" lvl="3" indent="-317500">
              <a:spcBef>
                <a:spcPts val="0"/>
              </a:spcBef>
              <a:spcAft>
                <a:spcPts val="0"/>
              </a:spcAft>
              <a:buClr>
                <a:srgbClr val="FFEFBB"/>
              </a:buClr>
              <a:buSzPts val="1400"/>
              <a:buFont typeface="Roboto"/>
              <a:buChar char="●"/>
              <a:defRPr>
                <a:solidFill>
                  <a:srgbClr val="FFEFBB"/>
                </a:solidFill>
                <a:latin typeface="Roboto"/>
                <a:ea typeface="Roboto"/>
                <a:cs typeface="Roboto"/>
                <a:sym typeface="Roboto"/>
              </a:defRPr>
            </a:lvl4pPr>
            <a:lvl5pPr marL="2286000" lvl="4" indent="-317500">
              <a:spcBef>
                <a:spcPts val="0"/>
              </a:spcBef>
              <a:spcAft>
                <a:spcPts val="0"/>
              </a:spcAft>
              <a:buClr>
                <a:srgbClr val="FFEFBB"/>
              </a:buClr>
              <a:buSzPts val="1400"/>
              <a:buFont typeface="Roboto"/>
              <a:buChar char="○"/>
              <a:defRPr>
                <a:solidFill>
                  <a:srgbClr val="FFEFBB"/>
                </a:solidFill>
                <a:latin typeface="Roboto"/>
                <a:ea typeface="Roboto"/>
                <a:cs typeface="Roboto"/>
                <a:sym typeface="Roboto"/>
              </a:defRPr>
            </a:lvl5pPr>
            <a:lvl6pPr marL="2743200" lvl="5" indent="-317500">
              <a:spcBef>
                <a:spcPts val="0"/>
              </a:spcBef>
              <a:spcAft>
                <a:spcPts val="0"/>
              </a:spcAft>
              <a:buClr>
                <a:srgbClr val="FFEFBB"/>
              </a:buClr>
              <a:buSzPts val="1400"/>
              <a:buFont typeface="Roboto"/>
              <a:buChar char="■"/>
              <a:defRPr>
                <a:solidFill>
                  <a:srgbClr val="FFEFBB"/>
                </a:solidFill>
                <a:latin typeface="Roboto"/>
                <a:ea typeface="Roboto"/>
                <a:cs typeface="Roboto"/>
                <a:sym typeface="Roboto"/>
              </a:defRPr>
            </a:lvl6pPr>
            <a:lvl7pPr marL="3200400" lvl="6" indent="-317500">
              <a:spcBef>
                <a:spcPts val="0"/>
              </a:spcBef>
              <a:spcAft>
                <a:spcPts val="0"/>
              </a:spcAft>
              <a:buClr>
                <a:srgbClr val="FFEFBB"/>
              </a:buClr>
              <a:buSzPts val="1400"/>
              <a:buFont typeface="Roboto"/>
              <a:buChar char="●"/>
              <a:defRPr>
                <a:solidFill>
                  <a:srgbClr val="FFEFBB"/>
                </a:solidFill>
                <a:latin typeface="Roboto"/>
                <a:ea typeface="Roboto"/>
                <a:cs typeface="Roboto"/>
                <a:sym typeface="Roboto"/>
              </a:defRPr>
            </a:lvl7pPr>
            <a:lvl8pPr marL="3657600" lvl="7" indent="-317500">
              <a:spcBef>
                <a:spcPts val="0"/>
              </a:spcBef>
              <a:spcAft>
                <a:spcPts val="0"/>
              </a:spcAft>
              <a:buClr>
                <a:srgbClr val="FFEFBB"/>
              </a:buClr>
              <a:buSzPts val="1400"/>
              <a:buFont typeface="Roboto"/>
              <a:buChar char="○"/>
              <a:defRPr>
                <a:solidFill>
                  <a:srgbClr val="FFEFBB"/>
                </a:solidFill>
                <a:latin typeface="Roboto"/>
                <a:ea typeface="Roboto"/>
                <a:cs typeface="Roboto"/>
                <a:sym typeface="Roboto"/>
              </a:defRPr>
            </a:lvl8pPr>
            <a:lvl9pPr marL="4114800" lvl="8" indent="-317500">
              <a:spcBef>
                <a:spcPts val="0"/>
              </a:spcBef>
              <a:spcAft>
                <a:spcPts val="0"/>
              </a:spcAft>
              <a:buClr>
                <a:srgbClr val="FFEFBB"/>
              </a:buClr>
              <a:buSzPts val="1400"/>
              <a:buFont typeface="Roboto"/>
              <a:buChar char="■"/>
              <a:defRPr>
                <a:solidFill>
                  <a:srgbClr val="FFEFBB"/>
                </a:solidFill>
                <a:latin typeface="Roboto"/>
                <a:ea typeface="Roboto"/>
                <a:cs typeface="Roboto"/>
                <a:sym typeface="Roboto"/>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rgbClr val="FFEFB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Clr>
                <a:srgbClr val="FFEFBB"/>
              </a:buClr>
              <a:buSzPts val="2100"/>
              <a:buFont typeface="Roboto"/>
              <a:buNone/>
              <a:defRPr sz="2100">
                <a:solidFill>
                  <a:srgbClr val="FFEFBB"/>
                </a:solidFill>
                <a:latin typeface="Roboto"/>
                <a:ea typeface="Roboto"/>
                <a:cs typeface="Roboto"/>
                <a:sym typeface="Roboto"/>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Clr>
                <a:srgbClr val="004F7C"/>
              </a:buClr>
              <a:buSzPts val="1800"/>
              <a:buFont typeface="Roboto"/>
              <a:buChar char="●"/>
              <a:defRPr>
                <a:solidFill>
                  <a:srgbClr val="004F7C"/>
                </a:solidFill>
                <a:latin typeface="Roboto"/>
                <a:ea typeface="Roboto"/>
                <a:cs typeface="Roboto"/>
                <a:sym typeface="Roboto"/>
              </a:defRPr>
            </a:lvl1pPr>
            <a:lvl2pPr marL="914400" lvl="1" indent="-317500">
              <a:spcBef>
                <a:spcPts val="0"/>
              </a:spcBef>
              <a:spcAft>
                <a:spcPts val="0"/>
              </a:spcAft>
              <a:buClr>
                <a:srgbClr val="004F7C"/>
              </a:buClr>
              <a:buSzPts val="1400"/>
              <a:buFont typeface="Roboto"/>
              <a:buChar char="○"/>
              <a:defRPr>
                <a:solidFill>
                  <a:srgbClr val="004F7C"/>
                </a:solidFill>
                <a:latin typeface="Roboto"/>
                <a:ea typeface="Roboto"/>
                <a:cs typeface="Roboto"/>
                <a:sym typeface="Roboto"/>
              </a:defRPr>
            </a:lvl2pPr>
            <a:lvl3pPr marL="1371600" lvl="2" indent="-317500">
              <a:spcBef>
                <a:spcPts val="0"/>
              </a:spcBef>
              <a:spcAft>
                <a:spcPts val="0"/>
              </a:spcAft>
              <a:buClr>
                <a:srgbClr val="004F7C"/>
              </a:buClr>
              <a:buSzPts val="1400"/>
              <a:buChar char="■"/>
              <a:defRPr>
                <a:solidFill>
                  <a:srgbClr val="004F7C"/>
                </a:solidFill>
              </a:defRPr>
            </a:lvl3pPr>
            <a:lvl4pPr marL="1828800" lvl="3" indent="-317500">
              <a:spcBef>
                <a:spcPts val="0"/>
              </a:spcBef>
              <a:spcAft>
                <a:spcPts val="0"/>
              </a:spcAft>
              <a:buClr>
                <a:srgbClr val="004F7C"/>
              </a:buClr>
              <a:buSzPts val="1400"/>
              <a:buChar char="●"/>
              <a:defRPr>
                <a:solidFill>
                  <a:srgbClr val="004F7C"/>
                </a:solidFill>
              </a:defRPr>
            </a:lvl4pPr>
            <a:lvl5pPr marL="2286000" lvl="4" indent="-317500">
              <a:spcBef>
                <a:spcPts val="0"/>
              </a:spcBef>
              <a:spcAft>
                <a:spcPts val="0"/>
              </a:spcAft>
              <a:buClr>
                <a:srgbClr val="004F7C"/>
              </a:buClr>
              <a:buSzPts val="1400"/>
              <a:buChar char="○"/>
              <a:defRPr>
                <a:solidFill>
                  <a:srgbClr val="004F7C"/>
                </a:solidFill>
              </a:defRPr>
            </a:lvl5pPr>
            <a:lvl6pPr marL="2743200" lvl="5" indent="-317500">
              <a:spcBef>
                <a:spcPts val="0"/>
              </a:spcBef>
              <a:spcAft>
                <a:spcPts val="0"/>
              </a:spcAft>
              <a:buClr>
                <a:srgbClr val="004F7C"/>
              </a:buClr>
              <a:buSzPts val="1400"/>
              <a:buChar char="■"/>
              <a:defRPr>
                <a:solidFill>
                  <a:srgbClr val="004F7C"/>
                </a:solidFill>
              </a:defRPr>
            </a:lvl6pPr>
            <a:lvl7pPr marL="3200400" lvl="6" indent="-317500">
              <a:spcBef>
                <a:spcPts val="0"/>
              </a:spcBef>
              <a:spcAft>
                <a:spcPts val="0"/>
              </a:spcAft>
              <a:buClr>
                <a:srgbClr val="004F7C"/>
              </a:buClr>
              <a:buSzPts val="1400"/>
              <a:buFont typeface="Roboto"/>
              <a:buChar char="●"/>
              <a:defRPr>
                <a:solidFill>
                  <a:srgbClr val="004F7C"/>
                </a:solidFill>
                <a:latin typeface="Roboto"/>
                <a:ea typeface="Roboto"/>
                <a:cs typeface="Roboto"/>
                <a:sym typeface="Roboto"/>
              </a:defRPr>
            </a:lvl7pPr>
            <a:lvl8pPr marL="3657600" lvl="7" indent="-317500">
              <a:spcBef>
                <a:spcPts val="0"/>
              </a:spcBef>
              <a:spcAft>
                <a:spcPts val="0"/>
              </a:spcAft>
              <a:buClr>
                <a:srgbClr val="004F7C"/>
              </a:buClr>
              <a:buSzPts val="1400"/>
              <a:buFont typeface="Roboto"/>
              <a:buChar char="○"/>
              <a:defRPr>
                <a:solidFill>
                  <a:srgbClr val="004F7C"/>
                </a:solidFill>
                <a:latin typeface="Roboto"/>
                <a:ea typeface="Roboto"/>
                <a:cs typeface="Roboto"/>
                <a:sym typeface="Roboto"/>
              </a:defRPr>
            </a:lvl8pPr>
            <a:lvl9pPr marL="4114800" lvl="8" indent="-317500">
              <a:spcBef>
                <a:spcPts val="0"/>
              </a:spcBef>
              <a:spcAft>
                <a:spcPts val="0"/>
              </a:spcAft>
              <a:buSzPts val="1400"/>
              <a:buFont typeface="Roboto"/>
              <a:buChar char="■"/>
              <a:defRPr>
                <a:latin typeface="Roboto"/>
                <a:ea typeface="Roboto"/>
                <a:cs typeface="Roboto"/>
                <a:sym typeface="Roboto"/>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80C9AC"/>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rgbClr val="004F7C"/>
              </a:buClr>
              <a:buSzPts val="2800"/>
              <a:buFont typeface="Roboto"/>
              <a:buNone/>
              <a:defRPr sz="2800" b="1">
                <a:solidFill>
                  <a:srgbClr val="004F7C"/>
                </a:solidFill>
                <a:latin typeface="Roboto"/>
                <a:ea typeface="Roboto"/>
                <a:cs typeface="Roboto"/>
                <a:sym typeface="Roboto"/>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Clr>
                <a:srgbClr val="FFEFBB"/>
              </a:buClr>
              <a:buSzPts val="1800"/>
              <a:buChar char="●"/>
              <a:defRPr sz="1800">
                <a:solidFill>
                  <a:srgbClr val="FFEFBB"/>
                </a:solidFill>
              </a:defRPr>
            </a:lvl1pPr>
            <a:lvl2pPr marL="914400" lvl="1" indent="-317500" rtl="0">
              <a:lnSpc>
                <a:spcPct val="115000"/>
              </a:lnSpc>
              <a:spcBef>
                <a:spcPts val="0"/>
              </a:spcBef>
              <a:spcAft>
                <a:spcPts val="0"/>
              </a:spcAft>
              <a:buClr>
                <a:srgbClr val="FFEFBB"/>
              </a:buClr>
              <a:buSzPts val="1400"/>
              <a:buChar char="○"/>
              <a:defRPr>
                <a:solidFill>
                  <a:srgbClr val="FFEFBB"/>
                </a:solidFill>
              </a:defRPr>
            </a:lvl2pPr>
            <a:lvl3pPr marL="1371600" lvl="2" indent="-317500" rtl="0">
              <a:lnSpc>
                <a:spcPct val="115000"/>
              </a:lnSpc>
              <a:spcBef>
                <a:spcPts val="0"/>
              </a:spcBef>
              <a:spcAft>
                <a:spcPts val="0"/>
              </a:spcAft>
              <a:buClr>
                <a:srgbClr val="FFEFBB"/>
              </a:buClr>
              <a:buSzPts val="1400"/>
              <a:buChar char="■"/>
              <a:defRPr>
                <a:solidFill>
                  <a:srgbClr val="FFEFBB"/>
                </a:solidFill>
              </a:defRPr>
            </a:lvl3pPr>
            <a:lvl4pPr marL="1828800" lvl="3" indent="-317500" rtl="0">
              <a:lnSpc>
                <a:spcPct val="115000"/>
              </a:lnSpc>
              <a:spcBef>
                <a:spcPts val="0"/>
              </a:spcBef>
              <a:spcAft>
                <a:spcPts val="0"/>
              </a:spcAft>
              <a:buClr>
                <a:srgbClr val="FFEFBB"/>
              </a:buClr>
              <a:buSzPts val="1400"/>
              <a:buChar char="●"/>
              <a:defRPr>
                <a:solidFill>
                  <a:srgbClr val="FFEFBB"/>
                </a:solidFill>
              </a:defRPr>
            </a:lvl4pPr>
            <a:lvl5pPr marL="2286000" lvl="4" indent="-317500" rtl="0">
              <a:lnSpc>
                <a:spcPct val="115000"/>
              </a:lnSpc>
              <a:spcBef>
                <a:spcPts val="0"/>
              </a:spcBef>
              <a:spcAft>
                <a:spcPts val="0"/>
              </a:spcAft>
              <a:buClr>
                <a:srgbClr val="FFEFBB"/>
              </a:buClr>
              <a:buSzPts val="1400"/>
              <a:buChar char="○"/>
              <a:defRPr>
                <a:solidFill>
                  <a:srgbClr val="FFEFBB"/>
                </a:solidFill>
              </a:defRPr>
            </a:lvl5pPr>
            <a:lvl6pPr marL="2743200" lvl="5" indent="-317500" rtl="0">
              <a:lnSpc>
                <a:spcPct val="115000"/>
              </a:lnSpc>
              <a:spcBef>
                <a:spcPts val="0"/>
              </a:spcBef>
              <a:spcAft>
                <a:spcPts val="0"/>
              </a:spcAft>
              <a:buClr>
                <a:srgbClr val="FFEFBB"/>
              </a:buClr>
              <a:buSzPts val="1400"/>
              <a:buChar char="■"/>
              <a:defRPr>
                <a:solidFill>
                  <a:srgbClr val="FFEFBB"/>
                </a:solidFill>
              </a:defRPr>
            </a:lvl6pPr>
            <a:lvl7pPr marL="3200400" lvl="6" indent="-317500" rtl="0">
              <a:lnSpc>
                <a:spcPct val="115000"/>
              </a:lnSpc>
              <a:spcBef>
                <a:spcPts val="0"/>
              </a:spcBef>
              <a:spcAft>
                <a:spcPts val="0"/>
              </a:spcAft>
              <a:buClr>
                <a:srgbClr val="FFEFBB"/>
              </a:buClr>
              <a:buSzPts val="1400"/>
              <a:buChar char="●"/>
              <a:defRPr>
                <a:solidFill>
                  <a:srgbClr val="FFEFBB"/>
                </a:solidFill>
              </a:defRPr>
            </a:lvl7pPr>
            <a:lvl8pPr marL="3657600" lvl="7" indent="-317500" rtl="0">
              <a:lnSpc>
                <a:spcPct val="115000"/>
              </a:lnSpc>
              <a:spcBef>
                <a:spcPts val="0"/>
              </a:spcBef>
              <a:spcAft>
                <a:spcPts val="0"/>
              </a:spcAft>
              <a:buClr>
                <a:srgbClr val="FFEFBB"/>
              </a:buClr>
              <a:buSzPts val="1400"/>
              <a:buChar char="○"/>
              <a:defRPr>
                <a:solidFill>
                  <a:srgbClr val="FFEFBB"/>
                </a:solidFill>
              </a:defRPr>
            </a:lvl8pPr>
            <a:lvl9pPr marL="4114800" lvl="8" indent="-317500" rtl="0">
              <a:lnSpc>
                <a:spcPct val="115000"/>
              </a:lnSpc>
              <a:spcBef>
                <a:spcPts val="0"/>
              </a:spcBef>
              <a:spcAft>
                <a:spcPts val="0"/>
              </a:spcAft>
              <a:buClr>
                <a:srgbClr val="FFEFBB"/>
              </a:buClr>
              <a:buSzPts val="1400"/>
              <a:buChar char="■"/>
              <a:defRPr>
                <a:solidFill>
                  <a:srgbClr val="FFEFBB"/>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youtu.be/m4LLTLnD_jo" TargetMode="External"/><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5.jpeg"/><Relationship Id="rId5" Type="http://schemas.openxmlformats.org/officeDocument/2006/relationships/image" Target="../media/image4.png"/><Relationship Id="rId4" Type="http://schemas.openxmlformats.org/officeDocument/2006/relationships/image" Target="../media/image3.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8" Type="http://schemas.openxmlformats.org/officeDocument/2006/relationships/image" Target="../media/image9.png"/><Relationship Id="rId13" Type="http://schemas.microsoft.com/office/2007/relationships/diagramDrawing" Target="../diagrams/drawing2.xml"/><Relationship Id="rId3" Type="http://schemas.openxmlformats.org/officeDocument/2006/relationships/diagramData" Target="../diagrams/data1.xml"/><Relationship Id="rId7" Type="http://schemas.microsoft.com/office/2007/relationships/diagramDrawing" Target="../diagrams/drawing1.xml"/><Relationship Id="rId12" Type="http://schemas.openxmlformats.org/officeDocument/2006/relationships/diagramColors" Target="../diagrams/colors2.xml"/><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diagramColors" Target="../diagrams/colors1.xml"/><Relationship Id="rId11" Type="http://schemas.openxmlformats.org/officeDocument/2006/relationships/diagramQuickStyle" Target="../diagrams/quickStyle2.xml"/><Relationship Id="rId5" Type="http://schemas.openxmlformats.org/officeDocument/2006/relationships/diagramQuickStyle" Target="../diagrams/quickStyle1.xml"/><Relationship Id="rId10" Type="http://schemas.openxmlformats.org/officeDocument/2006/relationships/diagramLayout" Target="../diagrams/layout2.xml"/><Relationship Id="rId4" Type="http://schemas.openxmlformats.org/officeDocument/2006/relationships/diagramLayout" Target="../diagrams/layout1.xml"/><Relationship Id="rId9" Type="http://schemas.openxmlformats.org/officeDocument/2006/relationships/diagramData" Target="../diagrams/data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4FB79E"/>
        </a:solidFill>
        <a:effectLst/>
      </p:bgPr>
    </p:bg>
    <p:spTree>
      <p:nvGrpSpPr>
        <p:cNvPr id="1" name="Shape 53"/>
        <p:cNvGrpSpPr/>
        <p:nvPr/>
      </p:nvGrpSpPr>
      <p:grpSpPr>
        <a:xfrm>
          <a:off x="0" y="0"/>
          <a:ext cx="0" cy="0"/>
          <a:chOff x="0" y="0"/>
          <a:chExt cx="0" cy="0"/>
        </a:xfrm>
      </p:grpSpPr>
      <p:pic>
        <p:nvPicPr>
          <p:cNvPr id="54" name="Google Shape;54;p13"/>
          <p:cNvPicPr preferRelativeResize="0"/>
          <p:nvPr/>
        </p:nvPicPr>
        <p:blipFill>
          <a:blip r:embed="rId3">
            <a:alphaModFix/>
          </a:blip>
          <a:stretch>
            <a:fillRect/>
          </a:stretch>
        </p:blipFill>
        <p:spPr>
          <a:xfrm>
            <a:off x="2000250" y="0"/>
            <a:ext cx="5143501" cy="5143501"/>
          </a:xfrm>
          <a:prstGeom prst="rect">
            <a:avLst/>
          </a:prstGeom>
          <a:noFill/>
          <a:ln>
            <a:noFill/>
          </a:ln>
        </p:spPr>
      </p:pic>
      <p:sp>
        <p:nvSpPr>
          <p:cNvPr id="2" name="TextBox 1">
            <a:extLst>
              <a:ext uri="{FF2B5EF4-FFF2-40B4-BE49-F238E27FC236}">
                <a16:creationId xmlns:a16="http://schemas.microsoft.com/office/drawing/2014/main" id="{C5E9C46C-E233-0611-42D8-BFE8902E13A1}"/>
              </a:ext>
            </a:extLst>
          </p:cNvPr>
          <p:cNvSpPr txBox="1"/>
          <p:nvPr/>
        </p:nvSpPr>
        <p:spPr>
          <a:xfrm>
            <a:off x="3797203" y="4767444"/>
            <a:ext cx="5821448" cy="307777"/>
          </a:xfrm>
          <a:prstGeom prst="rect">
            <a:avLst/>
          </a:prstGeom>
          <a:noFill/>
        </p:spPr>
        <p:txBody>
          <a:bodyPr wrap="square" rtlCol="0">
            <a:spAutoFit/>
          </a:bodyPr>
          <a:lstStyle/>
          <a:p>
            <a:r>
              <a:rPr lang="en-IN" dirty="0"/>
              <a:t>Source Code - https://github.com/swastikbansal/Swara-Public.git</a:t>
            </a:r>
            <a:endParaRPr lang="en-GB"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80C9AC"/>
        </a:solidFill>
        <a:effectLst/>
      </p:bgPr>
    </p:bg>
    <p:spTree>
      <p:nvGrpSpPr>
        <p:cNvPr id="1" name="Shape 135"/>
        <p:cNvGrpSpPr/>
        <p:nvPr/>
      </p:nvGrpSpPr>
      <p:grpSpPr>
        <a:xfrm>
          <a:off x="0" y="0"/>
          <a:ext cx="0" cy="0"/>
          <a:chOff x="0" y="0"/>
          <a:chExt cx="0" cy="0"/>
        </a:xfrm>
      </p:grpSpPr>
      <p:sp>
        <p:nvSpPr>
          <p:cNvPr id="136" name="Google Shape;136;p24"/>
          <p:cNvSpPr txBox="1">
            <a:spLocks noGrp="1"/>
          </p:cNvSpPr>
          <p:nvPr>
            <p:ph type="title"/>
          </p:nvPr>
        </p:nvSpPr>
        <p:spPr>
          <a:xfrm>
            <a:off x="311700" y="160975"/>
            <a:ext cx="8520600" cy="934908"/>
          </a:xfrm>
          <a:prstGeom prst="rect">
            <a:avLst/>
          </a:prstGeom>
          <a:noFill/>
          <a:ln w="19050">
            <a:solidFill>
              <a:schemeClr val="tx1"/>
            </a:solidFill>
          </a:ln>
        </p:spPr>
        <p:txBody>
          <a:bodyPr spcFirstLastPara="1" wrap="square" lIns="91425" tIns="91425" rIns="91425" bIns="91425" anchor="t" anchorCtr="0">
            <a:normAutofit/>
          </a:bodyPr>
          <a:lstStyle/>
          <a:p>
            <a:pPr marL="0" lvl="0" indent="0" algn="ctr" rtl="0">
              <a:spcBef>
                <a:spcPts val="0"/>
              </a:spcBef>
              <a:spcAft>
                <a:spcPts val="0"/>
              </a:spcAft>
              <a:buNone/>
            </a:pPr>
            <a:r>
              <a:rPr lang="en" sz="4400" u="sng" dirty="0">
                <a:ln w="9525">
                  <a:solidFill>
                    <a:schemeClr val="bg1"/>
                  </a:solidFill>
                  <a:prstDash val="solid"/>
                </a:ln>
                <a:solidFill>
                  <a:schemeClr val="tx1"/>
                </a:solidFill>
                <a:effectLst>
                  <a:outerShdw blurRad="50800" dist="38100" dir="5400000" algn="t" rotWithShape="0">
                    <a:prstClr val="black">
                      <a:alpha val="40000"/>
                    </a:prstClr>
                  </a:outerShdw>
                </a:effectLst>
                <a:latin typeface="Barlow Light" panose="00000400000000000000" pitchFamily="2" charset="0"/>
              </a:rPr>
              <a:t>VIDEO</a:t>
            </a:r>
            <a:endParaRPr sz="4400" dirty="0">
              <a:ln w="9525">
                <a:solidFill>
                  <a:schemeClr val="bg1"/>
                </a:solidFill>
                <a:prstDash val="solid"/>
              </a:ln>
              <a:solidFill>
                <a:schemeClr val="tx1"/>
              </a:solidFill>
              <a:effectLst>
                <a:outerShdw blurRad="50800" dist="38100" dir="5400000" algn="t" rotWithShape="0">
                  <a:prstClr val="black">
                    <a:alpha val="40000"/>
                  </a:prstClr>
                </a:outerShdw>
              </a:effectLst>
            </a:endParaRPr>
          </a:p>
        </p:txBody>
      </p:sp>
      <p:sp>
        <p:nvSpPr>
          <p:cNvPr id="137" name="Google Shape;137;p24"/>
          <p:cNvSpPr txBox="1">
            <a:spLocks noGrp="1"/>
          </p:cNvSpPr>
          <p:nvPr>
            <p:ph type="body" idx="1"/>
          </p:nvPr>
        </p:nvSpPr>
        <p:spPr>
          <a:xfrm>
            <a:off x="-48861" y="1095883"/>
            <a:ext cx="9053611" cy="3824341"/>
          </a:xfrm>
          <a:prstGeom prst="rect">
            <a:avLst/>
          </a:prstGeom>
        </p:spPr>
        <p:txBody>
          <a:bodyPr spcFirstLastPara="1" wrap="square" lIns="91425" tIns="91425" rIns="91425" bIns="91425" anchor="t" anchorCtr="0">
            <a:noAutofit/>
          </a:bodyPr>
          <a:lstStyle/>
          <a:p>
            <a:pPr marL="457200" lvl="0" indent="0" algn="ctr" rtl="0">
              <a:lnSpc>
                <a:spcPct val="100000"/>
              </a:lnSpc>
              <a:spcBef>
                <a:spcPts val="0"/>
              </a:spcBef>
              <a:spcAft>
                <a:spcPts val="0"/>
              </a:spcAft>
              <a:buNone/>
            </a:pPr>
            <a:endParaRPr lang="en" sz="3200" dirty="0">
              <a:solidFill>
                <a:schemeClr val="bg1"/>
              </a:solidFill>
              <a:effectLst>
                <a:outerShdw blurRad="38100" dist="38100" dir="2700000" algn="tl">
                  <a:srgbClr val="000000">
                    <a:alpha val="43137"/>
                  </a:srgbClr>
                </a:outerShdw>
              </a:effectLst>
            </a:endParaRPr>
          </a:p>
          <a:p>
            <a:pPr marL="457200" lvl="0" indent="0" algn="ctr" rtl="0">
              <a:lnSpc>
                <a:spcPct val="100000"/>
              </a:lnSpc>
              <a:spcBef>
                <a:spcPts val="0"/>
              </a:spcBef>
              <a:spcAft>
                <a:spcPts val="0"/>
              </a:spcAft>
              <a:buNone/>
            </a:pPr>
            <a:r>
              <a:rPr lang="en" sz="3200" b="1" u="sng" dirty="0">
                <a:solidFill>
                  <a:schemeClr val="bg1"/>
                </a:solidFill>
                <a:effectLst>
                  <a:outerShdw blurRad="38100" dist="38100" dir="2700000" algn="tl">
                    <a:srgbClr val="000000">
                      <a:alpha val="43137"/>
                    </a:srgbClr>
                  </a:outerShdw>
                </a:effectLst>
              </a:rPr>
              <a:t>Video link </a:t>
            </a:r>
          </a:p>
          <a:p>
            <a:pPr marL="457200" lvl="0" indent="0" algn="ctr" rtl="0">
              <a:lnSpc>
                <a:spcPct val="100000"/>
              </a:lnSpc>
              <a:spcBef>
                <a:spcPts val="0"/>
              </a:spcBef>
              <a:spcAft>
                <a:spcPts val="0"/>
              </a:spcAft>
              <a:buNone/>
            </a:pPr>
            <a:r>
              <a:rPr lang="en" sz="3200" b="1" dirty="0">
                <a:solidFill>
                  <a:schemeClr val="bg1"/>
                </a:solidFill>
              </a:rPr>
              <a:t> </a:t>
            </a:r>
            <a:r>
              <a:rPr lang="en-GB" sz="3200" b="1" dirty="0">
                <a:solidFill>
                  <a:schemeClr val="bg1"/>
                </a:solidFill>
                <a:effectLst>
                  <a:outerShdw blurRad="38100" dist="38100" dir="2700000" algn="tl">
                    <a:srgbClr val="000000">
                      <a:alpha val="43137"/>
                    </a:srgbClr>
                  </a:outerShdw>
                </a:effectLst>
                <a:hlinkClick r:id="rId3"/>
              </a:rPr>
              <a:t>https://youtu.be/m4LLTLnD_jo</a:t>
            </a:r>
            <a:endParaRPr lang="en-GB" sz="3200" b="1" dirty="0">
              <a:solidFill>
                <a:schemeClr val="bg1"/>
              </a:solidFill>
              <a:effectLst>
                <a:outerShdw blurRad="38100" dist="38100" dir="2700000" algn="tl">
                  <a:srgbClr val="000000">
                    <a:alpha val="43137"/>
                  </a:srgbClr>
                </a:outerShdw>
              </a:effectLst>
            </a:endParaRPr>
          </a:p>
          <a:p>
            <a:pPr marL="457200" lvl="0" indent="0" algn="ctr" rtl="0">
              <a:lnSpc>
                <a:spcPct val="100000"/>
              </a:lnSpc>
              <a:spcBef>
                <a:spcPts val="0"/>
              </a:spcBef>
              <a:spcAft>
                <a:spcPts val="0"/>
              </a:spcAft>
              <a:buNone/>
            </a:pPr>
            <a:endParaRPr lang="en-GB" sz="2000" b="1" dirty="0">
              <a:solidFill>
                <a:schemeClr val="bg1"/>
              </a:solidFill>
              <a:effectLst>
                <a:outerShdw blurRad="38100" dist="38100" dir="2700000" algn="tl">
                  <a:srgbClr val="000000">
                    <a:alpha val="43137"/>
                  </a:srgbClr>
                </a:outerShdw>
              </a:effectLst>
            </a:endParaRPr>
          </a:p>
          <a:p>
            <a:pPr marL="457200" lvl="0" indent="0" algn="ctr" rtl="0">
              <a:lnSpc>
                <a:spcPct val="100000"/>
              </a:lnSpc>
              <a:spcBef>
                <a:spcPts val="0"/>
              </a:spcBef>
              <a:spcAft>
                <a:spcPts val="0"/>
              </a:spcAft>
              <a:buNone/>
            </a:pPr>
            <a:endParaRPr lang="en-GB" sz="2000" b="1" dirty="0">
              <a:solidFill>
                <a:schemeClr val="bg1"/>
              </a:solidFill>
              <a:effectLst>
                <a:outerShdw blurRad="38100" dist="38100" dir="2700000" algn="tl">
                  <a:srgbClr val="000000">
                    <a:alpha val="43137"/>
                  </a:srgbClr>
                </a:outerShdw>
              </a:effectLst>
            </a:endParaRPr>
          </a:p>
          <a:p>
            <a:pPr marL="457200" lvl="0" indent="0" algn="ctr" rtl="0">
              <a:lnSpc>
                <a:spcPct val="100000"/>
              </a:lnSpc>
              <a:spcBef>
                <a:spcPts val="0"/>
              </a:spcBef>
              <a:spcAft>
                <a:spcPts val="0"/>
              </a:spcAft>
              <a:buNone/>
            </a:pPr>
            <a:r>
              <a:rPr lang="en-GB" sz="3200" b="1" u="sng" dirty="0">
                <a:solidFill>
                  <a:schemeClr val="bg1"/>
                </a:solidFill>
                <a:effectLst>
                  <a:outerShdw blurRad="38100" dist="38100" dir="2700000" algn="tl">
                    <a:srgbClr val="000000">
                      <a:alpha val="43137"/>
                    </a:srgbClr>
                  </a:outerShdw>
                </a:effectLst>
              </a:rPr>
              <a:t>Source Code </a:t>
            </a:r>
            <a:r>
              <a:rPr lang="en-GB" sz="3200" b="1" u="sng" dirty="0">
                <a:solidFill>
                  <a:srgbClr val="0097A7"/>
                </a:solidFill>
                <a:effectLst>
                  <a:outerShdw blurRad="38100" dist="38100" dir="2700000" algn="tl">
                    <a:srgbClr val="000000">
                      <a:alpha val="43137"/>
                    </a:srgbClr>
                  </a:outerShdw>
                </a:effectLst>
              </a:rPr>
              <a:t>https://github.com/swastikbansal/Swara-Public</a:t>
            </a:r>
            <a:r>
              <a:rPr lang="en-GB" sz="3200" b="1" u="sng">
                <a:solidFill>
                  <a:srgbClr val="0097A7"/>
                </a:solidFill>
                <a:effectLst>
                  <a:outerShdw blurRad="38100" dist="38100" dir="2700000" algn="tl">
                    <a:srgbClr val="000000">
                      <a:alpha val="43137"/>
                    </a:srgbClr>
                  </a:outerShdw>
                </a:effectLst>
              </a:rPr>
              <a:t>.git</a:t>
            </a:r>
            <a:endParaRPr sz="17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4F7C"/>
        </a:solidFill>
        <a:effectLst/>
      </p:bgPr>
    </p:bg>
    <p:spTree>
      <p:nvGrpSpPr>
        <p:cNvPr id="1" name="Shape 141"/>
        <p:cNvGrpSpPr/>
        <p:nvPr/>
      </p:nvGrpSpPr>
      <p:grpSpPr>
        <a:xfrm>
          <a:off x="0" y="0"/>
          <a:ext cx="0" cy="0"/>
          <a:chOff x="0" y="0"/>
          <a:chExt cx="0" cy="0"/>
        </a:xfrm>
      </p:grpSpPr>
      <p:sp>
        <p:nvSpPr>
          <p:cNvPr id="142" name="Google Shape;142;p25"/>
          <p:cNvSpPr txBox="1"/>
          <p:nvPr/>
        </p:nvSpPr>
        <p:spPr>
          <a:xfrm>
            <a:off x="2912575" y="2371650"/>
            <a:ext cx="3457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chemeClr val="lt1"/>
              </a:solidFill>
            </a:endParaRPr>
          </a:p>
        </p:txBody>
      </p:sp>
      <p:pic>
        <p:nvPicPr>
          <p:cNvPr id="143" name="Google Shape;143;p25"/>
          <p:cNvPicPr preferRelativeResize="0"/>
          <p:nvPr/>
        </p:nvPicPr>
        <p:blipFill>
          <a:blip r:embed="rId3">
            <a:alphaModFix/>
          </a:blip>
          <a:stretch>
            <a:fillRect/>
          </a:stretch>
        </p:blipFill>
        <p:spPr>
          <a:xfrm>
            <a:off x="905637" y="933875"/>
            <a:ext cx="7471675" cy="32757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3"/>
                                        </p:tgtEl>
                                        <p:attrNameLst>
                                          <p:attrName>style.visibility</p:attrName>
                                        </p:attrNameLst>
                                      </p:cBhvr>
                                      <p:to>
                                        <p:strVal val="visible"/>
                                      </p:to>
                                    </p:set>
                                    <p:animEffect transition="in" filter="fade">
                                      <p:cBhvr>
                                        <p:cTn id="7" dur="1000"/>
                                        <p:tgtEl>
                                          <p:spTgt spid="1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4F7C"/>
        </a:solidFill>
        <a:effectLst/>
      </p:bgPr>
    </p:bg>
    <p:spTree>
      <p:nvGrpSpPr>
        <p:cNvPr id="1" name="Shape 70"/>
        <p:cNvGrpSpPr/>
        <p:nvPr/>
      </p:nvGrpSpPr>
      <p:grpSpPr>
        <a:xfrm>
          <a:off x="0" y="0"/>
          <a:ext cx="0" cy="0"/>
          <a:chOff x="0" y="0"/>
          <a:chExt cx="0" cy="0"/>
        </a:xfrm>
      </p:grpSpPr>
      <p:sp>
        <p:nvSpPr>
          <p:cNvPr id="71" name="Google Shape;71;p16"/>
          <p:cNvSpPr txBox="1">
            <a:spLocks noGrp="1"/>
          </p:cNvSpPr>
          <p:nvPr>
            <p:ph type="title"/>
          </p:nvPr>
        </p:nvSpPr>
        <p:spPr>
          <a:xfrm>
            <a:off x="334628" y="25884"/>
            <a:ext cx="8520600" cy="740319"/>
          </a:xfrm>
          <a:prstGeom prst="rect">
            <a:avLst/>
          </a:prstGeom>
          <a:noFill/>
          <a:ln w="19050"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spcFirstLastPara="1" wrap="square" lIns="91425" tIns="91425" rIns="91425" bIns="91425" anchor="t" anchorCtr="0">
            <a:normAutofit/>
            <a:scene3d>
              <a:camera prst="orthographicFront"/>
              <a:lightRig rig="soft" dir="t">
                <a:rot lat="0" lon="0" rev="15600000"/>
              </a:lightRig>
            </a:scene3d>
            <a:sp3d extrusionH="57150" prstMaterial="softEdge">
              <a:bevelT w="25400" h="38100"/>
            </a:sp3d>
          </a:bodyPr>
          <a:lstStyle/>
          <a:p>
            <a:pPr marL="0" lvl="0" indent="0" algn="ctr" rtl="0">
              <a:spcBef>
                <a:spcPts val="0"/>
              </a:spcBef>
              <a:spcAft>
                <a:spcPts val="0"/>
              </a:spcAft>
              <a:buNone/>
            </a:pPr>
            <a:r>
              <a:rPr lang="en-US" sz="3600" u="sng">
                <a:solidFill>
                  <a:srgbClr val="CC99FF"/>
                </a:solidFill>
                <a:effectLst>
                  <a:outerShdw blurRad="50800" dist="38100" dir="5400000" algn="t" rotWithShape="0">
                    <a:prstClr val="black">
                      <a:alpha val="40000"/>
                    </a:prstClr>
                  </a:outerShdw>
                </a:effectLst>
                <a:latin typeface="Barlow Light" panose="00000400000000000000" pitchFamily="2" charset="0"/>
              </a:rPr>
              <a:t>TEAM  DETAILS</a:t>
            </a:r>
          </a:p>
        </p:txBody>
      </p:sp>
      <p:sp>
        <p:nvSpPr>
          <p:cNvPr id="72" name="Google Shape;72;p16"/>
          <p:cNvSpPr txBox="1"/>
          <p:nvPr/>
        </p:nvSpPr>
        <p:spPr>
          <a:xfrm>
            <a:off x="288772" y="807095"/>
            <a:ext cx="8520600" cy="677078"/>
          </a:xfrm>
          <a:prstGeom prst="rect">
            <a:avLst/>
          </a:prstGeom>
          <a:noFill/>
          <a:ln w="9525" cap="flat" cmpd="sng">
            <a:no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2000" b="1">
                <a:solidFill>
                  <a:srgbClr val="FFEFBB"/>
                </a:solidFill>
                <a:effectLst>
                  <a:outerShdw blurRad="38100" dist="38100" dir="2700000" algn="tl">
                    <a:srgbClr val="000000">
                      <a:alpha val="43137"/>
                    </a:srgbClr>
                  </a:outerShdw>
                </a:effectLst>
              </a:rPr>
              <a:t>Team Name: </a:t>
            </a:r>
            <a:r>
              <a:rPr lang="en-US" sz="2000" b="1">
                <a:solidFill>
                  <a:srgbClr val="FFEFBB"/>
                </a:solidFill>
                <a:effectLst>
                  <a:outerShdw blurRad="38100" dist="38100" dir="2700000" algn="tl">
                    <a:srgbClr val="000000">
                      <a:alpha val="43137"/>
                    </a:srgbClr>
                  </a:outerShdw>
                </a:effectLst>
              </a:rPr>
              <a:t>                            </a:t>
            </a:r>
            <a:r>
              <a:rPr lang="en-US" sz="2800" b="1" i="1">
                <a:solidFill>
                  <a:srgbClr val="FFEFBB"/>
                </a:solidFill>
                <a:effectLst>
                  <a:outerShdw blurRad="38100" dist="38100" dir="2700000" algn="tl">
                    <a:srgbClr val="000000">
                      <a:alpha val="43137"/>
                    </a:srgbClr>
                  </a:outerShdw>
                </a:effectLst>
              </a:rPr>
              <a:t>“</a:t>
            </a:r>
            <a:r>
              <a:rPr lang="en-US" sz="3200" b="1" i="1" spc="300" err="1">
                <a:ln w="3175">
                  <a:noFill/>
                </a:ln>
                <a:solidFill>
                  <a:srgbClr val="92D050"/>
                </a:solidFill>
                <a:effectLst>
                  <a:outerShdw blurRad="38100" dist="38100" dir="2700000" algn="tl">
                    <a:srgbClr val="000000">
                      <a:alpha val="43137"/>
                    </a:srgbClr>
                  </a:outerShdw>
                </a:effectLst>
                <a:latin typeface="Brush Script MT" panose="03060802040406070304" pitchFamily="66" charset="0"/>
                <a:ea typeface="Roboto" panose="02000000000000000000" pitchFamily="2" charset="0"/>
                <a:cs typeface="Roboto" panose="02000000000000000000" pitchFamily="2" charset="0"/>
              </a:rPr>
              <a:t>Swara</a:t>
            </a:r>
            <a:r>
              <a:rPr lang="en-US" sz="2800" b="1" i="1">
                <a:solidFill>
                  <a:srgbClr val="FFEFBB"/>
                </a:solidFill>
                <a:effectLst>
                  <a:outerShdw blurRad="38100" dist="38100" dir="2700000" algn="tl">
                    <a:srgbClr val="000000">
                      <a:alpha val="43137"/>
                    </a:srgbClr>
                  </a:outerShdw>
                </a:effectLst>
              </a:rPr>
              <a:t>”</a:t>
            </a:r>
            <a:endParaRPr lang="en-US" sz="2000" b="1" i="1">
              <a:solidFill>
                <a:srgbClr val="FFEFBB"/>
              </a:solidFill>
              <a:effectLst>
                <a:outerShdw blurRad="38100" dist="38100" dir="2700000" algn="tl">
                  <a:srgbClr val="000000">
                    <a:alpha val="43137"/>
                  </a:srgbClr>
                </a:outerShdw>
              </a:effectLst>
            </a:endParaRPr>
          </a:p>
        </p:txBody>
      </p:sp>
      <p:sp>
        <p:nvSpPr>
          <p:cNvPr id="73" name="Google Shape;73;p16"/>
          <p:cNvSpPr/>
          <p:nvPr/>
        </p:nvSpPr>
        <p:spPr>
          <a:xfrm>
            <a:off x="310151" y="1549248"/>
            <a:ext cx="1524600" cy="1524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4" name="Google Shape;74;p16"/>
          <p:cNvSpPr txBox="1"/>
          <p:nvPr/>
        </p:nvSpPr>
        <p:spPr>
          <a:xfrm>
            <a:off x="2007825" y="1582299"/>
            <a:ext cx="2344974" cy="461635"/>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800" b="1" u="sng">
                <a:solidFill>
                  <a:srgbClr val="FFEFBB"/>
                </a:solidFill>
                <a:effectLst>
                  <a:outerShdw blurRad="38100" dist="38100" dir="2700000" algn="tl">
                    <a:srgbClr val="000000">
                      <a:alpha val="43137"/>
                    </a:srgbClr>
                  </a:outerShdw>
                </a:effectLst>
                <a:latin typeface="Roboto"/>
                <a:ea typeface="Roboto"/>
                <a:cs typeface="Roboto"/>
                <a:sym typeface="Roboto"/>
              </a:rPr>
              <a:t>Vihaan Vijayvargiya</a:t>
            </a:r>
            <a:endParaRPr sz="1800" b="1" u="sng">
              <a:solidFill>
                <a:srgbClr val="FFEFBB"/>
              </a:solidFill>
              <a:effectLst>
                <a:outerShdw blurRad="38100" dist="38100" dir="2700000" algn="tl">
                  <a:srgbClr val="000000">
                    <a:alpha val="43137"/>
                  </a:srgbClr>
                </a:outerShdw>
              </a:effectLst>
              <a:latin typeface="Roboto"/>
              <a:ea typeface="Roboto"/>
              <a:cs typeface="Roboto"/>
              <a:sym typeface="Roboto"/>
            </a:endParaRPr>
          </a:p>
        </p:txBody>
      </p:sp>
      <p:cxnSp>
        <p:nvCxnSpPr>
          <p:cNvPr id="75" name="Google Shape;75;p16"/>
          <p:cNvCxnSpPr/>
          <p:nvPr/>
        </p:nvCxnSpPr>
        <p:spPr>
          <a:xfrm>
            <a:off x="2032600" y="2119375"/>
            <a:ext cx="1289100" cy="0"/>
          </a:xfrm>
          <a:prstGeom prst="straightConnector1">
            <a:avLst/>
          </a:prstGeom>
          <a:noFill/>
          <a:ln w="9525" cap="flat" cmpd="sng">
            <a:solidFill>
              <a:schemeClr val="dk2"/>
            </a:solidFill>
            <a:prstDash val="solid"/>
            <a:round/>
            <a:headEnd type="none" w="med" len="med"/>
            <a:tailEnd type="none" w="med" len="med"/>
          </a:ln>
        </p:spPr>
      </p:cxnSp>
      <p:sp>
        <p:nvSpPr>
          <p:cNvPr id="76" name="Google Shape;76;p16"/>
          <p:cNvSpPr txBox="1"/>
          <p:nvPr/>
        </p:nvSpPr>
        <p:spPr>
          <a:xfrm>
            <a:off x="1960831" y="2212106"/>
            <a:ext cx="2897355" cy="92329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rgbClr val="FFEFBB"/>
                </a:solidFill>
                <a:effectLst>
                  <a:outerShdw blurRad="38100" dist="38100" dir="2700000" algn="tl">
                    <a:srgbClr val="000000">
                      <a:alpha val="43137"/>
                    </a:srgbClr>
                  </a:outerShdw>
                </a:effectLst>
              </a:rPr>
              <a:t>College Name: </a:t>
            </a:r>
            <a:r>
              <a:rPr lang="en" sz="1200" b="1">
                <a:solidFill>
                  <a:srgbClr val="FFEFBB"/>
                </a:solidFill>
              </a:rPr>
              <a:t>Acropolis Institute of Technology and Research</a:t>
            </a:r>
            <a:endParaRPr sz="1200" b="1">
              <a:solidFill>
                <a:srgbClr val="FFEFBB"/>
              </a:solidFill>
            </a:endParaRPr>
          </a:p>
          <a:p>
            <a:pPr marL="0" lvl="0" indent="0" algn="l" rtl="0">
              <a:spcBef>
                <a:spcPts val="0"/>
              </a:spcBef>
              <a:spcAft>
                <a:spcPts val="0"/>
              </a:spcAft>
              <a:buNone/>
            </a:pPr>
            <a:r>
              <a:rPr lang="en" sz="1200">
                <a:solidFill>
                  <a:srgbClr val="FFEFBB"/>
                </a:solidFill>
              </a:rPr>
              <a:t>Stream: </a:t>
            </a:r>
            <a:r>
              <a:rPr lang="en" sz="1200" b="1">
                <a:solidFill>
                  <a:srgbClr val="FFEFBB"/>
                </a:solidFill>
              </a:rPr>
              <a:t>B.Tech. CSE - AIML</a:t>
            </a:r>
            <a:endParaRPr sz="1200" b="1">
              <a:solidFill>
                <a:srgbClr val="FFEFBB"/>
              </a:solidFill>
            </a:endParaRPr>
          </a:p>
          <a:p>
            <a:pPr marL="0" lvl="0" indent="0" algn="l" rtl="0">
              <a:spcBef>
                <a:spcPts val="0"/>
              </a:spcBef>
              <a:spcAft>
                <a:spcPts val="0"/>
              </a:spcAft>
              <a:buNone/>
            </a:pPr>
            <a:r>
              <a:rPr lang="en" sz="1200">
                <a:solidFill>
                  <a:srgbClr val="FFEFBB"/>
                </a:solidFill>
              </a:rPr>
              <a:t>Year Of Graduation: </a:t>
            </a:r>
            <a:r>
              <a:rPr lang="en" sz="1200" b="1">
                <a:solidFill>
                  <a:srgbClr val="FFEFBB"/>
                </a:solidFill>
              </a:rPr>
              <a:t>2026</a:t>
            </a:r>
            <a:endParaRPr sz="1200" b="1">
              <a:solidFill>
                <a:srgbClr val="FFEFBB"/>
              </a:solidFill>
            </a:endParaRPr>
          </a:p>
        </p:txBody>
      </p:sp>
      <p:sp>
        <p:nvSpPr>
          <p:cNvPr id="77" name="Google Shape;77;p16"/>
          <p:cNvSpPr/>
          <p:nvPr/>
        </p:nvSpPr>
        <p:spPr>
          <a:xfrm>
            <a:off x="311725" y="3368250"/>
            <a:ext cx="1524600" cy="1524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Insert Image</a:t>
            </a:r>
            <a:endParaRPr/>
          </a:p>
        </p:txBody>
      </p:sp>
      <p:sp>
        <p:nvSpPr>
          <p:cNvPr id="78" name="Google Shape;78;p16"/>
          <p:cNvSpPr txBox="1"/>
          <p:nvPr/>
        </p:nvSpPr>
        <p:spPr>
          <a:xfrm>
            <a:off x="2007825" y="3368250"/>
            <a:ext cx="2332622" cy="461635"/>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IN" sz="1800" b="1" u="sng">
                <a:solidFill>
                  <a:srgbClr val="FFEFBB"/>
                </a:solidFill>
                <a:effectLst>
                  <a:outerShdw blurRad="38100" dist="38100" dir="2700000" algn="tl">
                    <a:srgbClr val="000000">
                      <a:alpha val="43137"/>
                    </a:srgbClr>
                  </a:outerShdw>
                </a:effectLst>
                <a:latin typeface="Roboto"/>
                <a:ea typeface="Roboto"/>
                <a:cs typeface="Roboto"/>
                <a:sym typeface="Roboto"/>
              </a:rPr>
              <a:t>Prabhjot Singh </a:t>
            </a:r>
            <a:r>
              <a:rPr lang="en-IN" sz="1800" b="1" u="sng" err="1">
                <a:solidFill>
                  <a:srgbClr val="FFEFBB"/>
                </a:solidFill>
                <a:effectLst>
                  <a:outerShdw blurRad="38100" dist="38100" dir="2700000" algn="tl">
                    <a:srgbClr val="000000">
                      <a:alpha val="43137"/>
                    </a:srgbClr>
                  </a:outerShdw>
                </a:effectLst>
                <a:latin typeface="Roboto"/>
                <a:ea typeface="Roboto"/>
                <a:cs typeface="Roboto"/>
                <a:sym typeface="Roboto"/>
              </a:rPr>
              <a:t>Assi</a:t>
            </a:r>
            <a:endParaRPr sz="1800" b="1" u="sng">
              <a:solidFill>
                <a:srgbClr val="FFEFBB"/>
              </a:solidFill>
              <a:effectLst>
                <a:outerShdw blurRad="38100" dist="38100" dir="2700000" algn="tl">
                  <a:srgbClr val="000000">
                    <a:alpha val="43137"/>
                  </a:srgbClr>
                </a:outerShdw>
              </a:effectLst>
              <a:latin typeface="Roboto"/>
              <a:ea typeface="Roboto"/>
              <a:cs typeface="Roboto"/>
              <a:sym typeface="Roboto"/>
            </a:endParaRPr>
          </a:p>
        </p:txBody>
      </p:sp>
      <p:cxnSp>
        <p:nvCxnSpPr>
          <p:cNvPr id="79" name="Google Shape;79;p16"/>
          <p:cNvCxnSpPr/>
          <p:nvPr/>
        </p:nvCxnSpPr>
        <p:spPr>
          <a:xfrm>
            <a:off x="2032600" y="3938375"/>
            <a:ext cx="1289100" cy="0"/>
          </a:xfrm>
          <a:prstGeom prst="straightConnector1">
            <a:avLst/>
          </a:prstGeom>
          <a:noFill/>
          <a:ln w="9525" cap="flat" cmpd="sng">
            <a:solidFill>
              <a:schemeClr val="dk2"/>
            </a:solidFill>
            <a:prstDash val="solid"/>
            <a:round/>
            <a:headEnd type="none" w="med" len="med"/>
            <a:tailEnd type="none" w="med" len="med"/>
          </a:ln>
        </p:spPr>
      </p:cxnSp>
      <p:sp>
        <p:nvSpPr>
          <p:cNvPr id="80" name="Google Shape;80;p16"/>
          <p:cNvSpPr txBox="1"/>
          <p:nvPr/>
        </p:nvSpPr>
        <p:spPr>
          <a:xfrm>
            <a:off x="1960831" y="3948756"/>
            <a:ext cx="2634097" cy="92329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200">
                <a:solidFill>
                  <a:srgbClr val="FFEFBB"/>
                </a:solidFill>
                <a:effectLst>
                  <a:outerShdw blurRad="38100" dist="38100" dir="2700000" algn="tl">
                    <a:srgbClr val="000000">
                      <a:alpha val="43137"/>
                    </a:srgbClr>
                  </a:outerShdw>
                </a:effectLst>
              </a:rPr>
              <a:t>College Name: </a:t>
            </a:r>
            <a:r>
              <a:rPr lang="en-GB" sz="1200" b="1">
                <a:solidFill>
                  <a:srgbClr val="FFEFBB"/>
                </a:solidFill>
              </a:rPr>
              <a:t>Acropolis Institute of Technology and Research</a:t>
            </a:r>
          </a:p>
          <a:p>
            <a:pPr marL="0" lvl="0" indent="0" algn="l" rtl="0">
              <a:spcBef>
                <a:spcPts val="0"/>
              </a:spcBef>
              <a:spcAft>
                <a:spcPts val="0"/>
              </a:spcAft>
              <a:buNone/>
            </a:pPr>
            <a:r>
              <a:rPr lang="en-GB" sz="1200">
                <a:solidFill>
                  <a:srgbClr val="FFEFBB"/>
                </a:solidFill>
              </a:rPr>
              <a:t>Stream: </a:t>
            </a:r>
            <a:r>
              <a:rPr lang="en-GB" sz="1200" b="1">
                <a:solidFill>
                  <a:srgbClr val="FFEFBB"/>
                </a:solidFill>
              </a:rPr>
              <a:t>B.Tech. CSE - AIML</a:t>
            </a:r>
          </a:p>
          <a:p>
            <a:pPr marL="0" lvl="0" indent="0" algn="l" rtl="0">
              <a:spcBef>
                <a:spcPts val="0"/>
              </a:spcBef>
              <a:spcAft>
                <a:spcPts val="0"/>
              </a:spcAft>
              <a:buNone/>
            </a:pPr>
            <a:r>
              <a:rPr lang="en-GB" sz="1200">
                <a:solidFill>
                  <a:srgbClr val="FFEFBB"/>
                </a:solidFill>
              </a:rPr>
              <a:t>Year Of Graduation: </a:t>
            </a:r>
            <a:r>
              <a:rPr lang="en-GB" sz="1200" b="1">
                <a:solidFill>
                  <a:srgbClr val="FFEFBB"/>
                </a:solidFill>
              </a:rPr>
              <a:t>2026</a:t>
            </a:r>
          </a:p>
        </p:txBody>
      </p:sp>
      <p:sp>
        <p:nvSpPr>
          <p:cNvPr id="81" name="Google Shape;81;p16"/>
          <p:cNvSpPr/>
          <p:nvPr/>
        </p:nvSpPr>
        <p:spPr>
          <a:xfrm>
            <a:off x="4791203" y="1549250"/>
            <a:ext cx="1524600" cy="1524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Insert Image</a:t>
            </a:r>
            <a:endParaRPr/>
          </a:p>
        </p:txBody>
      </p:sp>
      <p:sp>
        <p:nvSpPr>
          <p:cNvPr id="82" name="Google Shape;82;p16"/>
          <p:cNvSpPr txBox="1"/>
          <p:nvPr/>
        </p:nvSpPr>
        <p:spPr>
          <a:xfrm>
            <a:off x="6487303" y="1549250"/>
            <a:ext cx="2032500" cy="461635"/>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800" b="1" u="sng">
                <a:solidFill>
                  <a:srgbClr val="FFEFBB"/>
                </a:solidFill>
                <a:effectLst>
                  <a:outerShdw blurRad="38100" dist="38100" dir="2700000" algn="tl">
                    <a:srgbClr val="000000">
                      <a:alpha val="43137"/>
                    </a:srgbClr>
                  </a:outerShdw>
                </a:effectLst>
                <a:latin typeface="Roboto"/>
                <a:ea typeface="Roboto"/>
                <a:cs typeface="Roboto"/>
                <a:sym typeface="Roboto"/>
              </a:rPr>
              <a:t>Swastik Bansal</a:t>
            </a:r>
            <a:endParaRPr sz="1800" b="1" u="sng">
              <a:solidFill>
                <a:srgbClr val="FFEFBB"/>
              </a:solidFill>
              <a:effectLst>
                <a:outerShdw blurRad="38100" dist="38100" dir="2700000" algn="tl">
                  <a:srgbClr val="000000">
                    <a:alpha val="43137"/>
                  </a:srgbClr>
                </a:outerShdw>
              </a:effectLst>
              <a:latin typeface="Roboto"/>
              <a:ea typeface="Roboto"/>
              <a:cs typeface="Roboto"/>
              <a:sym typeface="Roboto"/>
            </a:endParaRPr>
          </a:p>
        </p:txBody>
      </p:sp>
      <p:cxnSp>
        <p:nvCxnSpPr>
          <p:cNvPr id="83" name="Google Shape;83;p16"/>
          <p:cNvCxnSpPr/>
          <p:nvPr/>
        </p:nvCxnSpPr>
        <p:spPr>
          <a:xfrm>
            <a:off x="6512078" y="2119375"/>
            <a:ext cx="1289100" cy="0"/>
          </a:xfrm>
          <a:prstGeom prst="straightConnector1">
            <a:avLst/>
          </a:prstGeom>
          <a:noFill/>
          <a:ln w="9525" cap="flat" cmpd="sng">
            <a:solidFill>
              <a:schemeClr val="dk2"/>
            </a:solidFill>
            <a:prstDash val="solid"/>
            <a:round/>
            <a:headEnd type="none" w="med" len="med"/>
            <a:tailEnd type="none" w="med" len="med"/>
          </a:ln>
        </p:spPr>
      </p:cxnSp>
      <p:sp>
        <p:nvSpPr>
          <p:cNvPr id="84" name="Google Shape;84;p16"/>
          <p:cNvSpPr txBox="1"/>
          <p:nvPr/>
        </p:nvSpPr>
        <p:spPr>
          <a:xfrm>
            <a:off x="6487303" y="2200256"/>
            <a:ext cx="2588506" cy="92329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200">
                <a:solidFill>
                  <a:srgbClr val="FFEFBB"/>
                </a:solidFill>
              </a:rPr>
              <a:t>College Name: </a:t>
            </a:r>
            <a:r>
              <a:rPr lang="en-GB" sz="1200" b="1">
                <a:solidFill>
                  <a:srgbClr val="FFEFBB"/>
                </a:solidFill>
              </a:rPr>
              <a:t>Acropolis Institute of Technology and Research</a:t>
            </a:r>
          </a:p>
          <a:p>
            <a:pPr marL="0" lvl="0" indent="0" algn="l" rtl="0">
              <a:spcBef>
                <a:spcPts val="0"/>
              </a:spcBef>
              <a:spcAft>
                <a:spcPts val="0"/>
              </a:spcAft>
              <a:buNone/>
            </a:pPr>
            <a:r>
              <a:rPr lang="en-GB" sz="1200">
                <a:solidFill>
                  <a:srgbClr val="FFEFBB"/>
                </a:solidFill>
              </a:rPr>
              <a:t>Stream: </a:t>
            </a:r>
            <a:r>
              <a:rPr lang="en-GB" sz="1200" b="1">
                <a:solidFill>
                  <a:srgbClr val="FFEFBB"/>
                </a:solidFill>
              </a:rPr>
              <a:t>B.Tech. CSE - AIML</a:t>
            </a:r>
          </a:p>
          <a:p>
            <a:pPr marL="0" lvl="0" indent="0" algn="l" rtl="0">
              <a:spcBef>
                <a:spcPts val="0"/>
              </a:spcBef>
              <a:spcAft>
                <a:spcPts val="0"/>
              </a:spcAft>
              <a:buNone/>
            </a:pPr>
            <a:r>
              <a:rPr lang="en-GB" sz="1200">
                <a:solidFill>
                  <a:srgbClr val="FFEFBB"/>
                </a:solidFill>
              </a:rPr>
              <a:t>Year Of Graduation: </a:t>
            </a:r>
            <a:r>
              <a:rPr lang="en-GB" sz="1200" b="1">
                <a:solidFill>
                  <a:srgbClr val="FFEFBB"/>
                </a:solidFill>
              </a:rPr>
              <a:t>2026</a:t>
            </a:r>
          </a:p>
        </p:txBody>
      </p:sp>
      <p:sp>
        <p:nvSpPr>
          <p:cNvPr id="85" name="Google Shape;85;p16"/>
          <p:cNvSpPr/>
          <p:nvPr/>
        </p:nvSpPr>
        <p:spPr>
          <a:xfrm>
            <a:off x="4791203" y="3368250"/>
            <a:ext cx="1524600" cy="1524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Insert Image</a:t>
            </a:r>
            <a:endParaRPr/>
          </a:p>
        </p:txBody>
      </p:sp>
      <p:sp>
        <p:nvSpPr>
          <p:cNvPr id="86" name="Google Shape;86;p16"/>
          <p:cNvSpPr txBox="1"/>
          <p:nvPr/>
        </p:nvSpPr>
        <p:spPr>
          <a:xfrm>
            <a:off x="6487303" y="3368250"/>
            <a:ext cx="2332622" cy="461635"/>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GB" sz="1800" b="1" u="sng" err="1">
                <a:solidFill>
                  <a:srgbClr val="FFEFBB"/>
                </a:solidFill>
                <a:effectLst>
                  <a:outerShdw blurRad="38100" dist="38100" dir="2700000" algn="tl">
                    <a:srgbClr val="000000">
                      <a:alpha val="43137"/>
                    </a:srgbClr>
                  </a:outerShdw>
                </a:effectLst>
                <a:latin typeface="Roboto"/>
                <a:ea typeface="Roboto"/>
                <a:cs typeface="Roboto"/>
                <a:sym typeface="Roboto"/>
              </a:rPr>
              <a:t>Yatharth</a:t>
            </a:r>
            <a:r>
              <a:rPr lang="en-GB" sz="1800" b="1" u="sng">
                <a:solidFill>
                  <a:srgbClr val="FFEFBB"/>
                </a:solidFill>
                <a:effectLst>
                  <a:outerShdw blurRad="38100" dist="38100" dir="2700000" algn="tl">
                    <a:srgbClr val="000000">
                      <a:alpha val="43137"/>
                    </a:srgbClr>
                  </a:outerShdw>
                </a:effectLst>
                <a:latin typeface="Roboto"/>
                <a:ea typeface="Roboto"/>
                <a:cs typeface="Roboto"/>
                <a:sym typeface="Roboto"/>
              </a:rPr>
              <a:t> </a:t>
            </a:r>
            <a:r>
              <a:rPr lang="en-GB" sz="1800" b="1" u="sng" err="1">
                <a:solidFill>
                  <a:srgbClr val="FFEFBB"/>
                </a:solidFill>
                <a:effectLst>
                  <a:outerShdw blurRad="38100" dist="38100" dir="2700000" algn="tl">
                    <a:srgbClr val="000000">
                      <a:alpha val="43137"/>
                    </a:srgbClr>
                  </a:outerShdw>
                </a:effectLst>
                <a:latin typeface="Roboto"/>
                <a:ea typeface="Roboto"/>
                <a:cs typeface="Roboto"/>
                <a:sym typeface="Roboto"/>
              </a:rPr>
              <a:t>Patankar</a:t>
            </a:r>
            <a:endParaRPr sz="1800" b="1" u="sng">
              <a:solidFill>
                <a:srgbClr val="FFEFBB"/>
              </a:solidFill>
              <a:effectLst>
                <a:outerShdw blurRad="38100" dist="38100" dir="2700000" algn="tl">
                  <a:srgbClr val="000000">
                    <a:alpha val="43137"/>
                  </a:srgbClr>
                </a:outerShdw>
              </a:effectLst>
              <a:latin typeface="Roboto"/>
              <a:ea typeface="Roboto"/>
              <a:cs typeface="Roboto"/>
              <a:sym typeface="Roboto"/>
            </a:endParaRPr>
          </a:p>
        </p:txBody>
      </p:sp>
      <p:cxnSp>
        <p:nvCxnSpPr>
          <p:cNvPr id="87" name="Google Shape;87;p16"/>
          <p:cNvCxnSpPr/>
          <p:nvPr/>
        </p:nvCxnSpPr>
        <p:spPr>
          <a:xfrm>
            <a:off x="6512078" y="3938375"/>
            <a:ext cx="1289100" cy="0"/>
          </a:xfrm>
          <a:prstGeom prst="straightConnector1">
            <a:avLst/>
          </a:prstGeom>
          <a:noFill/>
          <a:ln w="9525" cap="flat" cmpd="sng">
            <a:solidFill>
              <a:schemeClr val="dk2"/>
            </a:solidFill>
            <a:prstDash val="solid"/>
            <a:round/>
            <a:headEnd type="none" w="med" len="med"/>
            <a:tailEnd type="none" w="med" len="med"/>
          </a:ln>
        </p:spPr>
      </p:cxnSp>
      <p:sp>
        <p:nvSpPr>
          <p:cNvPr id="88" name="Google Shape;88;p16"/>
          <p:cNvSpPr txBox="1"/>
          <p:nvPr/>
        </p:nvSpPr>
        <p:spPr>
          <a:xfrm>
            <a:off x="6429851" y="3949326"/>
            <a:ext cx="2588506" cy="92329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200">
                <a:solidFill>
                  <a:srgbClr val="FFEFBB"/>
                </a:solidFill>
                <a:effectLst>
                  <a:outerShdw blurRad="38100" dist="38100" dir="2700000" algn="tl">
                    <a:srgbClr val="000000">
                      <a:alpha val="43137"/>
                    </a:srgbClr>
                  </a:outerShdw>
                </a:effectLst>
              </a:rPr>
              <a:t>College Name: </a:t>
            </a:r>
            <a:r>
              <a:rPr lang="en-GB" sz="1200" b="1">
                <a:solidFill>
                  <a:srgbClr val="FFEFBB"/>
                </a:solidFill>
              </a:rPr>
              <a:t>Acropolis Institute of Technology and Research</a:t>
            </a:r>
          </a:p>
          <a:p>
            <a:pPr marL="0" lvl="0" indent="0" algn="l" rtl="0">
              <a:spcBef>
                <a:spcPts val="0"/>
              </a:spcBef>
              <a:spcAft>
                <a:spcPts val="0"/>
              </a:spcAft>
              <a:buNone/>
            </a:pPr>
            <a:r>
              <a:rPr lang="en-GB" sz="1200">
                <a:solidFill>
                  <a:srgbClr val="FFEFBB"/>
                </a:solidFill>
              </a:rPr>
              <a:t>Stream: </a:t>
            </a:r>
            <a:r>
              <a:rPr lang="en-GB" sz="1200" b="1">
                <a:solidFill>
                  <a:srgbClr val="FFEFBB"/>
                </a:solidFill>
              </a:rPr>
              <a:t>B.Tech. CSE - AIML</a:t>
            </a:r>
          </a:p>
          <a:p>
            <a:pPr marL="0" lvl="0" indent="0" algn="l" rtl="0">
              <a:spcBef>
                <a:spcPts val="0"/>
              </a:spcBef>
              <a:spcAft>
                <a:spcPts val="0"/>
              </a:spcAft>
              <a:buNone/>
            </a:pPr>
            <a:r>
              <a:rPr lang="en-GB" sz="1200">
                <a:solidFill>
                  <a:srgbClr val="FFEFBB"/>
                </a:solidFill>
              </a:rPr>
              <a:t>Year Of Graduation: </a:t>
            </a:r>
            <a:r>
              <a:rPr lang="en-GB" sz="1200" b="1">
                <a:solidFill>
                  <a:srgbClr val="FFEFBB"/>
                </a:solidFill>
              </a:rPr>
              <a:t>2026</a:t>
            </a:r>
          </a:p>
        </p:txBody>
      </p:sp>
      <p:pic>
        <p:nvPicPr>
          <p:cNvPr id="3" name="Picture 2">
            <a:extLst>
              <a:ext uri="{FF2B5EF4-FFF2-40B4-BE49-F238E27FC236}">
                <a16:creationId xmlns:a16="http://schemas.microsoft.com/office/drawing/2014/main" id="{BA2C0462-C319-DFA1-D890-83369BE33607}"/>
              </a:ext>
            </a:extLst>
          </p:cNvPr>
          <p:cNvPicPr>
            <a:picLocks noChangeAspect="1"/>
          </p:cNvPicPr>
          <p:nvPr/>
        </p:nvPicPr>
        <p:blipFill>
          <a:blip r:embed="rId3"/>
          <a:stretch>
            <a:fillRect/>
          </a:stretch>
        </p:blipFill>
        <p:spPr>
          <a:xfrm>
            <a:off x="4787703" y="1555923"/>
            <a:ext cx="1522674" cy="1524598"/>
          </a:xfrm>
          <a:prstGeom prst="rect">
            <a:avLst/>
          </a:prstGeom>
        </p:spPr>
      </p:pic>
      <p:pic>
        <p:nvPicPr>
          <p:cNvPr id="4" name="Picture 3">
            <a:extLst>
              <a:ext uri="{FF2B5EF4-FFF2-40B4-BE49-F238E27FC236}">
                <a16:creationId xmlns:a16="http://schemas.microsoft.com/office/drawing/2014/main" id="{9E5B49F6-2426-714F-9360-BCA160382D29}"/>
              </a:ext>
            </a:extLst>
          </p:cNvPr>
          <p:cNvPicPr>
            <a:picLocks noChangeAspect="1"/>
          </p:cNvPicPr>
          <p:nvPr/>
        </p:nvPicPr>
        <p:blipFill rotWithShape="1">
          <a:blip r:embed="rId4"/>
          <a:srcRect l="1710" t="1041" r="2874" b="5168"/>
          <a:stretch/>
        </p:blipFill>
        <p:spPr>
          <a:xfrm>
            <a:off x="310151" y="3373009"/>
            <a:ext cx="1524600" cy="1519842"/>
          </a:xfrm>
          <a:prstGeom prst="rect">
            <a:avLst/>
          </a:prstGeom>
        </p:spPr>
      </p:pic>
      <p:pic>
        <p:nvPicPr>
          <p:cNvPr id="9" name="Picture 8">
            <a:extLst>
              <a:ext uri="{FF2B5EF4-FFF2-40B4-BE49-F238E27FC236}">
                <a16:creationId xmlns:a16="http://schemas.microsoft.com/office/drawing/2014/main" id="{20263626-45CE-6135-B573-346049A326AD}"/>
              </a:ext>
            </a:extLst>
          </p:cNvPr>
          <p:cNvPicPr>
            <a:picLocks noChangeAspect="1"/>
          </p:cNvPicPr>
          <p:nvPr/>
        </p:nvPicPr>
        <p:blipFill>
          <a:blip r:embed="rId5">
            <a:duotone>
              <a:schemeClr val="accent4">
                <a:shade val="45000"/>
                <a:satMod val="135000"/>
              </a:schemeClr>
              <a:prstClr val="white"/>
            </a:duotone>
          </a:blip>
          <a:stretch>
            <a:fillRect/>
          </a:stretch>
        </p:blipFill>
        <p:spPr>
          <a:xfrm>
            <a:off x="6237249" y="224349"/>
            <a:ext cx="2438400" cy="1071164"/>
          </a:xfrm>
          <a:prstGeom prst="rect">
            <a:avLst/>
          </a:prstGeom>
        </p:spPr>
      </p:pic>
      <p:pic>
        <p:nvPicPr>
          <p:cNvPr id="5" name="Picture 5">
            <a:extLst>
              <a:ext uri="{FF2B5EF4-FFF2-40B4-BE49-F238E27FC236}">
                <a16:creationId xmlns:a16="http://schemas.microsoft.com/office/drawing/2014/main" id="{F1CE26E7-0A94-0028-11AF-FE3683BFF2E9}"/>
              </a:ext>
            </a:extLst>
          </p:cNvPr>
          <p:cNvPicPr>
            <a:picLocks noChangeAspect="1"/>
          </p:cNvPicPr>
          <p:nvPr/>
        </p:nvPicPr>
        <p:blipFill>
          <a:blip r:embed="rId6"/>
          <a:stretch>
            <a:fillRect/>
          </a:stretch>
        </p:blipFill>
        <p:spPr>
          <a:xfrm>
            <a:off x="4789629" y="3370176"/>
            <a:ext cx="1520748" cy="1520748"/>
          </a:xfrm>
          <a:prstGeom prst="rect">
            <a:avLst/>
          </a:prstGeom>
        </p:spPr>
      </p:pic>
      <p:pic>
        <p:nvPicPr>
          <p:cNvPr id="6" name="Picture 5">
            <a:extLst>
              <a:ext uri="{FF2B5EF4-FFF2-40B4-BE49-F238E27FC236}">
                <a16:creationId xmlns:a16="http://schemas.microsoft.com/office/drawing/2014/main" id="{6A931AC0-C691-5F32-96A3-15BABB17B87B}"/>
              </a:ext>
            </a:extLst>
          </p:cNvPr>
          <p:cNvPicPr>
            <a:picLocks noChangeAspect="1"/>
          </p:cNvPicPr>
          <p:nvPr/>
        </p:nvPicPr>
        <p:blipFill>
          <a:blip r:embed="rId7"/>
          <a:stretch>
            <a:fillRect/>
          </a:stretch>
        </p:blipFill>
        <p:spPr>
          <a:xfrm>
            <a:off x="302074" y="1161142"/>
            <a:ext cx="1550947" cy="191270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5"/>
                                        </p:tgtEl>
                                        <p:attrNameLst>
                                          <p:attrName>style.visibility</p:attrName>
                                        </p:attrNameLst>
                                      </p:cBhvr>
                                      <p:to>
                                        <p:strVal val="visible"/>
                                      </p:to>
                                    </p:set>
                                    <p:animEffect transition="in" filter="fade">
                                      <p:cBhvr>
                                        <p:cTn id="7" dur="10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7"/>
          <p:cNvSpPr txBox="1">
            <a:spLocks noGrp="1"/>
          </p:cNvSpPr>
          <p:nvPr>
            <p:ph type="title"/>
          </p:nvPr>
        </p:nvSpPr>
        <p:spPr>
          <a:xfrm>
            <a:off x="311700" y="136625"/>
            <a:ext cx="8520600" cy="805545"/>
          </a:xfrm>
          <a:prstGeom prst="rect">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spcFirstLastPara="1" wrap="square" lIns="91425" tIns="91425" rIns="91425" bIns="91425" anchor="ctr" anchorCtr="0">
            <a:normAutofit fontScale="90000"/>
          </a:bodyPr>
          <a:lstStyle/>
          <a:p>
            <a:pPr marL="0" lvl="0" indent="0" algn="ctr" rtl="0">
              <a:spcBef>
                <a:spcPts val="0"/>
              </a:spcBef>
              <a:spcAft>
                <a:spcPts val="0"/>
              </a:spcAft>
              <a:buNone/>
            </a:pPr>
            <a:r>
              <a:rPr lang="en-US" sz="4400" u="sng">
                <a:ln w="9525">
                  <a:solidFill>
                    <a:schemeClr val="bg1"/>
                  </a:solidFill>
                  <a:prstDash val="solid"/>
                </a:ln>
                <a:solidFill>
                  <a:schemeClr val="tx1"/>
                </a:solidFill>
                <a:effectLst>
                  <a:outerShdw blurRad="12700" dist="38100" dir="2700000" algn="tl" rotWithShape="0">
                    <a:schemeClr val="bg1">
                      <a:lumMod val="50000"/>
                    </a:schemeClr>
                  </a:outerShdw>
                </a:effectLst>
                <a:latin typeface="Barlow Light" panose="00000400000000000000" pitchFamily="2" charset="0"/>
              </a:rPr>
              <a:t>DOMAIN SELECTED</a:t>
            </a:r>
          </a:p>
        </p:txBody>
      </p:sp>
      <p:sp>
        <p:nvSpPr>
          <p:cNvPr id="7" name="TextBox 6">
            <a:extLst>
              <a:ext uri="{FF2B5EF4-FFF2-40B4-BE49-F238E27FC236}">
                <a16:creationId xmlns:a16="http://schemas.microsoft.com/office/drawing/2014/main" id="{6708210B-60EC-6368-8990-A2E3B1368B2F}"/>
              </a:ext>
            </a:extLst>
          </p:cNvPr>
          <p:cNvSpPr txBox="1"/>
          <p:nvPr/>
        </p:nvSpPr>
        <p:spPr>
          <a:xfrm>
            <a:off x="311728" y="1177636"/>
            <a:ext cx="8520544" cy="80021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endParaRPr lang="en" sz="3200" b="1" i="1">
              <a:solidFill>
                <a:srgbClr val="005484"/>
              </a:solidFill>
            </a:endParaRPr>
          </a:p>
          <a:p>
            <a:pPr algn="ctr"/>
            <a:r>
              <a:rPr lang="en-GB"/>
              <a:t>  </a:t>
            </a:r>
            <a:endParaRPr lang="en-US"/>
          </a:p>
        </p:txBody>
      </p:sp>
      <p:graphicFrame>
        <p:nvGraphicFramePr>
          <p:cNvPr id="9" name="Table 8">
            <a:extLst>
              <a:ext uri="{FF2B5EF4-FFF2-40B4-BE49-F238E27FC236}">
                <a16:creationId xmlns:a16="http://schemas.microsoft.com/office/drawing/2014/main" id="{111E7CE4-347C-CCB6-0C1B-19BAE08B6C82}"/>
              </a:ext>
            </a:extLst>
          </p:cNvPr>
          <p:cNvGraphicFramePr>
            <a:graphicFrameLocks noGrp="1"/>
          </p:cNvGraphicFramePr>
          <p:nvPr>
            <p:extLst>
              <p:ext uri="{D42A27DB-BD31-4B8C-83A1-F6EECF244321}">
                <p14:modId xmlns:p14="http://schemas.microsoft.com/office/powerpoint/2010/main" val="4233133207"/>
              </p:ext>
            </p:extLst>
          </p:nvPr>
        </p:nvGraphicFramePr>
        <p:xfrm>
          <a:off x="311150" y="1115233"/>
          <a:ext cx="8521699" cy="3900170"/>
        </p:xfrm>
        <a:graphic>
          <a:graphicData uri="http://schemas.openxmlformats.org/drawingml/2006/table">
            <a:tbl>
              <a:tblPr firstRow="1" bandRow="1">
                <a:tableStyleId>{3B8B8528-F044-43CF-8E9B-06A37D869280}</a:tableStyleId>
              </a:tblPr>
              <a:tblGrid>
                <a:gridCol w="2770909">
                  <a:extLst>
                    <a:ext uri="{9D8B030D-6E8A-4147-A177-3AD203B41FA5}">
                      <a16:colId xmlns:a16="http://schemas.microsoft.com/office/drawing/2014/main" val="1372052370"/>
                    </a:ext>
                  </a:extLst>
                </a:gridCol>
                <a:gridCol w="5750790">
                  <a:extLst>
                    <a:ext uri="{9D8B030D-6E8A-4147-A177-3AD203B41FA5}">
                      <a16:colId xmlns:a16="http://schemas.microsoft.com/office/drawing/2014/main" val="976646354"/>
                    </a:ext>
                  </a:extLst>
                </a:gridCol>
              </a:tblGrid>
              <a:tr h="396240">
                <a:tc>
                  <a:txBody>
                    <a:bodyPr/>
                    <a:lstStyle/>
                    <a:p>
                      <a:pPr marL="0" marR="0" indent="0" algn="l" rtl="0">
                        <a:spcBef>
                          <a:spcPts val="0"/>
                        </a:spcBef>
                        <a:spcAft>
                          <a:spcPts val="0"/>
                        </a:spcAft>
                      </a:pPr>
                      <a:r>
                        <a:rPr lang="en-GB" sz="1600">
                          <a:effectLst/>
                        </a:rPr>
                        <a:t>DOMAIN </a:t>
                      </a:r>
                      <a:endParaRPr lang="en-GB">
                        <a:effectLst/>
                      </a:endParaRPr>
                    </a:p>
                  </a:txBody>
                  <a:tcPr marL="0" marR="0" marT="0" marB="0" anchor="ctr"/>
                </a:tc>
                <a:tc>
                  <a:txBody>
                    <a:bodyPr/>
                    <a:lstStyle/>
                    <a:p>
                      <a:pPr marL="0" marR="0" indent="0" algn="l" rtl="0">
                        <a:spcBef>
                          <a:spcPts val="0"/>
                        </a:spcBef>
                        <a:spcAft>
                          <a:spcPts val="0"/>
                        </a:spcAft>
                      </a:pPr>
                      <a:r>
                        <a:rPr lang="en-GB" sz="1600">
                          <a:effectLst/>
                        </a:rPr>
                        <a:t> DESCRIPTION </a:t>
                      </a:r>
                      <a:endParaRPr lang="en-GB">
                        <a:effectLst/>
                      </a:endParaRPr>
                    </a:p>
                  </a:txBody>
                  <a:tcPr marL="0" marR="0" marT="0" marB="0" anchor="ctr"/>
                </a:tc>
                <a:extLst>
                  <a:ext uri="{0D108BD9-81ED-4DB2-BD59-A6C34878D82A}">
                    <a16:rowId xmlns:a16="http://schemas.microsoft.com/office/drawing/2014/main" val="1660928391"/>
                  </a:ext>
                </a:extLst>
              </a:tr>
              <a:tr h="822960">
                <a:tc>
                  <a:txBody>
                    <a:bodyPr/>
                    <a:lstStyle/>
                    <a:p>
                      <a:pPr marL="0" marR="0" indent="0" algn="l" rtl="0">
                        <a:spcBef>
                          <a:spcPts val="0"/>
                        </a:spcBef>
                        <a:spcAft>
                          <a:spcPts val="0"/>
                        </a:spcAft>
                      </a:pPr>
                      <a:r>
                        <a:rPr lang="en-GB" sz="1400">
                          <a:solidFill>
                            <a:schemeClr val="bg1"/>
                          </a:solidFill>
                          <a:effectLst/>
                        </a:rPr>
                        <a:t>1. Innovate for business </a:t>
                      </a:r>
                      <a:endParaRPr lang="en-GB">
                        <a:solidFill>
                          <a:schemeClr val="bg1"/>
                        </a:solidFill>
                        <a:effectLst/>
                      </a:endParaRPr>
                    </a:p>
                  </a:txBody>
                  <a:tcPr marL="0" marR="0" marT="0" marB="0" anchor="ctr"/>
                </a:tc>
                <a:tc>
                  <a:txBody>
                    <a:bodyPr/>
                    <a:lstStyle/>
                    <a:p>
                      <a:pPr marL="0" marR="0" indent="0" algn="l" rtl="0">
                        <a:spcBef>
                          <a:spcPts val="0"/>
                        </a:spcBef>
                        <a:spcAft>
                          <a:spcPts val="0"/>
                        </a:spcAft>
                      </a:pPr>
                      <a:r>
                        <a:rPr lang="en-GB" sz="1400">
                          <a:solidFill>
                            <a:schemeClr val="bg1"/>
                          </a:solidFill>
                          <a:effectLst/>
                        </a:rPr>
                        <a:t> Bring out the positive changes , introduce new workflows boosting the productivity of business models to stand out in the Industrial space ! </a:t>
                      </a:r>
                      <a:endParaRPr lang="en-GB">
                        <a:solidFill>
                          <a:schemeClr val="bg1"/>
                        </a:solidFill>
                        <a:effectLst/>
                      </a:endParaRPr>
                    </a:p>
                  </a:txBody>
                  <a:tcPr marL="0" marR="0" marT="0" marB="0" anchor="ctr"/>
                </a:tc>
                <a:extLst>
                  <a:ext uri="{0D108BD9-81ED-4DB2-BD59-A6C34878D82A}">
                    <a16:rowId xmlns:a16="http://schemas.microsoft.com/office/drawing/2014/main" val="945172991"/>
                  </a:ext>
                </a:extLst>
              </a:tr>
              <a:tr h="638810">
                <a:tc>
                  <a:txBody>
                    <a:bodyPr/>
                    <a:lstStyle/>
                    <a:p>
                      <a:pPr marL="0" marR="0" indent="0" algn="l" rtl="0">
                        <a:spcBef>
                          <a:spcPts val="0"/>
                        </a:spcBef>
                        <a:spcAft>
                          <a:spcPts val="0"/>
                        </a:spcAft>
                      </a:pPr>
                      <a:r>
                        <a:rPr lang="en-GB" sz="1400">
                          <a:solidFill>
                            <a:schemeClr val="bg1"/>
                          </a:solidFill>
                          <a:effectLst/>
                        </a:rPr>
                        <a:t>2. Innovate for society </a:t>
                      </a:r>
                      <a:endParaRPr lang="en-GB">
                        <a:solidFill>
                          <a:schemeClr val="bg1"/>
                        </a:solidFill>
                        <a:effectLst/>
                      </a:endParaRPr>
                    </a:p>
                  </a:txBody>
                  <a:tcPr marL="0" marR="0" marT="0" marB="0" anchor="ctr">
                    <a:solidFill>
                      <a:srgbClr val="AB3FA2"/>
                    </a:solidFill>
                  </a:tcPr>
                </a:tc>
                <a:tc>
                  <a:txBody>
                    <a:bodyPr/>
                    <a:lstStyle/>
                    <a:p>
                      <a:pPr marL="0" marR="0" indent="0" algn="l" rtl="0">
                        <a:spcBef>
                          <a:spcPts val="0"/>
                        </a:spcBef>
                        <a:spcAft>
                          <a:spcPts val="0"/>
                        </a:spcAft>
                      </a:pPr>
                      <a:r>
                        <a:rPr lang="en-GB" sz="1400">
                          <a:solidFill>
                            <a:schemeClr val="bg1"/>
                          </a:solidFill>
                          <a:effectLst/>
                        </a:rPr>
                        <a:t> Implement technology in ingenious ways for the benefit and  development of society and to enhance the way we work and live ! </a:t>
                      </a:r>
                      <a:endParaRPr lang="en-GB">
                        <a:solidFill>
                          <a:schemeClr val="bg1"/>
                        </a:solidFill>
                        <a:effectLst/>
                      </a:endParaRPr>
                    </a:p>
                  </a:txBody>
                  <a:tcPr marL="0" marR="0" marT="0" marB="0" anchor="ctr">
                    <a:solidFill>
                      <a:srgbClr val="AB3FA2"/>
                    </a:solidFill>
                  </a:tcPr>
                </a:tc>
                <a:extLst>
                  <a:ext uri="{0D108BD9-81ED-4DB2-BD59-A6C34878D82A}">
                    <a16:rowId xmlns:a16="http://schemas.microsoft.com/office/drawing/2014/main" val="981800154"/>
                  </a:ext>
                </a:extLst>
              </a:tr>
              <a:tr h="609600">
                <a:tc>
                  <a:txBody>
                    <a:bodyPr/>
                    <a:lstStyle/>
                    <a:p>
                      <a:pPr marL="0" marR="0" indent="0" algn="l" rtl="0">
                        <a:spcBef>
                          <a:spcPts val="0"/>
                        </a:spcBef>
                        <a:spcAft>
                          <a:spcPts val="0"/>
                        </a:spcAft>
                      </a:pPr>
                      <a:r>
                        <a:rPr lang="en-GB" sz="1400">
                          <a:solidFill>
                            <a:schemeClr val="bg1"/>
                          </a:solidFill>
                          <a:effectLst/>
                        </a:rPr>
                        <a:t>3. Innovate for sustainable world </a:t>
                      </a:r>
                      <a:endParaRPr lang="en-GB">
                        <a:solidFill>
                          <a:schemeClr val="bg1"/>
                        </a:solidFill>
                        <a:effectLst/>
                      </a:endParaRPr>
                    </a:p>
                  </a:txBody>
                  <a:tcPr marL="0" marR="0" marT="0" marB="0" anchor="ctr"/>
                </a:tc>
                <a:tc>
                  <a:txBody>
                    <a:bodyPr/>
                    <a:lstStyle/>
                    <a:p>
                      <a:pPr marL="0" marR="0" indent="0" algn="l" rtl="0">
                        <a:spcBef>
                          <a:spcPts val="0"/>
                        </a:spcBef>
                        <a:spcAft>
                          <a:spcPts val="0"/>
                        </a:spcAft>
                      </a:pPr>
                      <a:r>
                        <a:rPr lang="en-GB" sz="1400">
                          <a:solidFill>
                            <a:schemeClr val="bg1"/>
                          </a:solidFill>
                          <a:effectLst/>
                        </a:rPr>
                        <a:t> Support the world by developing innovative, effective strategies and business , shaping them to meet the 'Environmental Challenges' ! </a:t>
                      </a:r>
                      <a:endParaRPr lang="en-GB">
                        <a:solidFill>
                          <a:schemeClr val="bg1"/>
                        </a:solidFill>
                        <a:effectLst/>
                      </a:endParaRPr>
                    </a:p>
                  </a:txBody>
                  <a:tcPr marL="0" marR="0" marT="0" marB="0" anchor="ctr"/>
                </a:tc>
                <a:extLst>
                  <a:ext uri="{0D108BD9-81ED-4DB2-BD59-A6C34878D82A}">
                    <a16:rowId xmlns:a16="http://schemas.microsoft.com/office/drawing/2014/main" val="4198230301"/>
                  </a:ext>
                </a:extLst>
              </a:tr>
              <a:tr h="609600">
                <a:tc>
                  <a:txBody>
                    <a:bodyPr/>
                    <a:lstStyle/>
                    <a:p>
                      <a:pPr marL="0" marR="0" indent="0" algn="l" rtl="0">
                        <a:spcBef>
                          <a:spcPts val="0"/>
                        </a:spcBef>
                        <a:spcAft>
                          <a:spcPts val="0"/>
                        </a:spcAft>
                      </a:pPr>
                      <a:r>
                        <a:rPr lang="en-GB" sz="1400">
                          <a:solidFill>
                            <a:schemeClr val="bg1"/>
                          </a:solidFill>
                          <a:effectLst/>
                        </a:rPr>
                        <a:t>4. Innovate for healthy living </a:t>
                      </a:r>
                      <a:endParaRPr lang="en-GB">
                        <a:solidFill>
                          <a:schemeClr val="bg1"/>
                        </a:solidFill>
                        <a:effectLst/>
                      </a:endParaRPr>
                    </a:p>
                  </a:txBody>
                  <a:tcPr marL="0" marR="0" marT="0" marB="0" anchor="ctr"/>
                </a:tc>
                <a:tc>
                  <a:txBody>
                    <a:bodyPr/>
                    <a:lstStyle/>
                    <a:p>
                      <a:pPr marL="0" marR="0" indent="0" algn="l" rtl="0">
                        <a:spcBef>
                          <a:spcPts val="0"/>
                        </a:spcBef>
                        <a:spcAft>
                          <a:spcPts val="0"/>
                        </a:spcAft>
                      </a:pPr>
                      <a:r>
                        <a:rPr lang="en-GB" sz="1400">
                          <a:solidFill>
                            <a:schemeClr val="bg1"/>
                          </a:solidFill>
                          <a:effectLst/>
                        </a:rPr>
                        <a:t> Develop innovative solutions for improving healthcare system to help cater current medical conditions. </a:t>
                      </a:r>
                      <a:endParaRPr lang="en-GB">
                        <a:solidFill>
                          <a:schemeClr val="bg1"/>
                        </a:solidFill>
                        <a:effectLst/>
                      </a:endParaRPr>
                    </a:p>
                  </a:txBody>
                  <a:tcPr marL="0" marR="0" marT="0" marB="0" anchor="ctr"/>
                </a:tc>
                <a:extLst>
                  <a:ext uri="{0D108BD9-81ED-4DB2-BD59-A6C34878D82A}">
                    <a16:rowId xmlns:a16="http://schemas.microsoft.com/office/drawing/2014/main" val="1269951468"/>
                  </a:ext>
                </a:extLst>
              </a:tr>
              <a:tr h="822960">
                <a:tc>
                  <a:txBody>
                    <a:bodyPr/>
                    <a:lstStyle/>
                    <a:p>
                      <a:pPr marL="0" marR="0" indent="0" algn="l" rtl="0">
                        <a:spcBef>
                          <a:spcPts val="0"/>
                        </a:spcBef>
                        <a:spcAft>
                          <a:spcPts val="0"/>
                        </a:spcAft>
                      </a:pPr>
                      <a:r>
                        <a:rPr lang="en-GB" sz="1400">
                          <a:solidFill>
                            <a:schemeClr val="bg1"/>
                          </a:solidFill>
                          <a:effectLst/>
                        </a:rPr>
                        <a:t>5. Innovate for security </a:t>
                      </a:r>
                      <a:endParaRPr lang="en-GB">
                        <a:solidFill>
                          <a:schemeClr val="bg1"/>
                        </a:solidFill>
                        <a:effectLst/>
                      </a:endParaRPr>
                    </a:p>
                  </a:txBody>
                  <a:tcPr marL="0" marR="0" marT="0" marB="0" anchor="ctr"/>
                </a:tc>
                <a:tc>
                  <a:txBody>
                    <a:bodyPr/>
                    <a:lstStyle/>
                    <a:p>
                      <a:pPr marL="0" marR="0" indent="0" algn="l" rtl="0">
                        <a:spcBef>
                          <a:spcPts val="0"/>
                        </a:spcBef>
                        <a:spcAft>
                          <a:spcPts val="0"/>
                        </a:spcAft>
                      </a:pPr>
                      <a:r>
                        <a:rPr lang="en-GB" sz="1400">
                          <a:solidFill>
                            <a:schemeClr val="bg1"/>
                          </a:solidFill>
                          <a:effectLst/>
                        </a:rPr>
                        <a:t> In recent time security and privacy are major concern. Propose new </a:t>
                      </a:r>
                      <a:r>
                        <a:rPr lang="en-GB" sz="1400" err="1">
                          <a:solidFill>
                            <a:schemeClr val="bg1"/>
                          </a:solidFill>
                          <a:effectLst/>
                        </a:rPr>
                        <a:t>groundbreaking</a:t>
                      </a:r>
                      <a:r>
                        <a:rPr lang="en-GB" sz="1400">
                          <a:solidFill>
                            <a:schemeClr val="bg1"/>
                          </a:solidFill>
                          <a:effectLst/>
                        </a:rPr>
                        <a:t> ideas using cutting edge technologies for improving people safety. </a:t>
                      </a:r>
                      <a:endParaRPr lang="en-GB">
                        <a:solidFill>
                          <a:schemeClr val="bg1"/>
                        </a:solidFill>
                        <a:effectLst/>
                      </a:endParaRPr>
                    </a:p>
                  </a:txBody>
                  <a:tcPr marL="0" marR="0" marT="0" marB="0" anchor="ctr"/>
                </a:tc>
                <a:extLst>
                  <a:ext uri="{0D108BD9-81ED-4DB2-BD59-A6C34878D82A}">
                    <a16:rowId xmlns:a16="http://schemas.microsoft.com/office/drawing/2014/main" val="1435163289"/>
                  </a:ext>
                </a:extLst>
              </a:tr>
            </a:tbl>
          </a:graphicData>
        </a:graphic>
      </p:graphicFrame>
      <p:sp>
        <p:nvSpPr>
          <p:cNvPr id="10" name="TextBox 9">
            <a:extLst>
              <a:ext uri="{FF2B5EF4-FFF2-40B4-BE49-F238E27FC236}">
                <a16:creationId xmlns:a16="http://schemas.microsoft.com/office/drawing/2014/main" id="{485DF31F-B056-C224-5A10-3D2CA18C7194}"/>
              </a:ext>
            </a:extLst>
          </p:cNvPr>
          <p:cNvSpPr txBox="1"/>
          <p:nvPr/>
        </p:nvSpPr>
        <p:spPr>
          <a:xfrm>
            <a:off x="3200400" y="2343150"/>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GB"/>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18"/>
          <p:cNvSpPr txBox="1">
            <a:spLocks noGrp="1"/>
          </p:cNvSpPr>
          <p:nvPr>
            <p:ph type="title"/>
          </p:nvPr>
        </p:nvSpPr>
        <p:spPr>
          <a:xfrm>
            <a:off x="200017" y="131760"/>
            <a:ext cx="8520600" cy="681606"/>
          </a:xfrm>
          <a:prstGeom prst="rect">
            <a:avLst/>
          </a:prstGeom>
          <a:noFill/>
          <a:ln w="2857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spcFirstLastPara="1" wrap="square" lIns="91425" tIns="91425" rIns="91425" bIns="91425" anchor="t" anchorCtr="0">
            <a:normAutofit/>
          </a:bodyPr>
          <a:lstStyle/>
          <a:p>
            <a:pPr marL="0" lvl="0" indent="0" algn="ctr" rtl="0">
              <a:spcBef>
                <a:spcPts val="0"/>
              </a:spcBef>
              <a:spcAft>
                <a:spcPts val="0"/>
              </a:spcAft>
              <a:buNone/>
            </a:pPr>
            <a:r>
              <a:rPr lang="en-GB" u="sng">
                <a:ln w="9525">
                  <a:solidFill>
                    <a:schemeClr val="bg1"/>
                  </a:solidFill>
                  <a:prstDash val="solid"/>
                </a:ln>
                <a:solidFill>
                  <a:schemeClr val="tx1"/>
                </a:solidFill>
                <a:effectLst>
                  <a:outerShdw blurRad="50800" dist="38100" dir="2700000" algn="tl" rotWithShape="0">
                    <a:prstClr val="black">
                      <a:alpha val="40000"/>
                    </a:prstClr>
                  </a:outerShdw>
                </a:effectLst>
                <a:latin typeface="Barlow Light" panose="00000400000000000000" pitchFamily="2" charset="0"/>
              </a:rPr>
              <a:t>PROBLEM STATEMENT</a:t>
            </a:r>
          </a:p>
        </p:txBody>
      </p:sp>
      <p:sp>
        <p:nvSpPr>
          <p:cNvPr id="100" name="Google Shape;100;p18"/>
          <p:cNvSpPr txBox="1">
            <a:spLocks noGrp="1"/>
          </p:cNvSpPr>
          <p:nvPr>
            <p:ph type="body" idx="1"/>
          </p:nvPr>
        </p:nvSpPr>
        <p:spPr>
          <a:xfrm>
            <a:off x="311700" y="820056"/>
            <a:ext cx="8520600" cy="4272077"/>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GB" sz="1700" b="1">
                <a:solidFill>
                  <a:srgbClr val="0070C0"/>
                </a:solidFill>
              </a:rPr>
              <a:t>“</a:t>
            </a:r>
            <a:r>
              <a:rPr lang="en-GB" sz="2000" b="1" i="1">
                <a:solidFill>
                  <a:srgbClr val="0070C0"/>
                </a:solidFill>
                <a:effectLst>
                  <a:outerShdw blurRad="50800" dist="38100" algn="l" rotWithShape="0">
                    <a:prstClr val="black">
                      <a:alpha val="40000"/>
                    </a:prstClr>
                  </a:outerShdw>
                </a:effectLst>
              </a:rPr>
              <a:t>There is no accurate way to keep a track record of a singer’s performance and his improvement over time.” </a:t>
            </a:r>
          </a:p>
          <a:p>
            <a:pPr marL="0" lvl="0" indent="0" algn="ctr" rtl="0">
              <a:spcBef>
                <a:spcPts val="0"/>
              </a:spcBef>
              <a:spcAft>
                <a:spcPts val="0"/>
              </a:spcAft>
              <a:buNone/>
            </a:pPr>
            <a:endParaRPr lang="en-GB" sz="1400" b="1">
              <a:solidFill>
                <a:schemeClr val="bg1"/>
              </a:solidFill>
              <a:effectLst>
                <a:outerShdw blurRad="50800" dist="38100" dir="8100000" algn="tr" rotWithShape="0">
                  <a:prstClr val="black">
                    <a:alpha val="40000"/>
                  </a:prstClr>
                </a:outerShdw>
              </a:effectLst>
            </a:endParaRPr>
          </a:p>
          <a:p>
            <a:pPr marL="285750" indent="-285750">
              <a:buFont typeface="Wingdings" panose="05000000000000000000" pitchFamily="2" charset="2"/>
              <a:buChar char="q"/>
            </a:pPr>
            <a:r>
              <a:rPr lang="en" sz="1600">
                <a:ln w="9525">
                  <a:noFill/>
                  <a:prstDash val="solid"/>
                </a:ln>
                <a:solidFill>
                  <a:schemeClr val="bg1"/>
                </a:solidFill>
                <a:effectLst>
                  <a:outerShdw blurRad="50800" dist="38100" dir="8100000" algn="tr" rotWithShape="0">
                    <a:prstClr val="black">
                      <a:alpha val="40000"/>
                    </a:prstClr>
                  </a:outerShdw>
                </a:effectLst>
              </a:rPr>
              <a:t>The context of the problem is that the singer may commit multiple human errors while keeping track of his sessions and comparing his singing. </a:t>
            </a:r>
          </a:p>
          <a:p>
            <a:pPr marL="285750" indent="-285750">
              <a:buFont typeface="Wingdings" panose="05000000000000000000" pitchFamily="2" charset="2"/>
              <a:buChar char="q"/>
            </a:pPr>
            <a:r>
              <a:rPr lang="en" sz="1600">
                <a:ln w="9525">
                  <a:noFill/>
                  <a:prstDash val="solid"/>
                </a:ln>
                <a:solidFill>
                  <a:schemeClr val="bg1"/>
                </a:solidFill>
                <a:effectLst>
                  <a:outerShdw blurRad="50800" dist="38100" dir="8100000" algn="tr" rotWithShape="0">
                    <a:prstClr val="black">
                      <a:alpha val="40000"/>
                    </a:prstClr>
                  </a:outerShdw>
                </a:effectLst>
              </a:rPr>
              <a:t>The problem which is mentioned above is faced by every singer as the judgement made by humans is not so accurate and may be biased. But the feedback provided by our system is more </a:t>
            </a:r>
            <a:r>
              <a:rPr lang="en" sz="1600" b="1" i="1">
                <a:ln w="9525">
                  <a:noFill/>
                  <a:prstDash val="solid"/>
                </a:ln>
                <a:solidFill>
                  <a:schemeClr val="bg1"/>
                </a:solidFill>
                <a:effectLst>
                  <a:outerShdw blurRad="50800" dist="38100" dir="8100000" algn="tr" rotWithShape="0">
                    <a:prstClr val="black">
                      <a:alpha val="40000"/>
                    </a:prstClr>
                  </a:outerShdw>
                </a:effectLst>
              </a:rPr>
              <a:t>accurate</a:t>
            </a:r>
            <a:r>
              <a:rPr lang="en" sz="1600">
                <a:ln w="9525">
                  <a:noFill/>
                  <a:prstDash val="solid"/>
                </a:ln>
                <a:solidFill>
                  <a:schemeClr val="bg1"/>
                </a:solidFill>
                <a:effectLst>
                  <a:outerShdw blurRad="50800" dist="38100" dir="8100000" algn="tr" rotWithShape="0">
                    <a:prstClr val="black">
                      <a:alpha val="40000"/>
                    </a:prstClr>
                  </a:outerShdw>
                </a:effectLst>
              </a:rPr>
              <a:t> and </a:t>
            </a:r>
            <a:r>
              <a:rPr lang="en" sz="1600" b="1" i="1">
                <a:ln w="9525">
                  <a:noFill/>
                  <a:prstDash val="solid"/>
                </a:ln>
                <a:solidFill>
                  <a:schemeClr val="bg1"/>
                </a:solidFill>
                <a:effectLst>
                  <a:outerShdw blurRad="50800" dist="38100" dir="8100000" algn="tr" rotWithShape="0">
                    <a:prstClr val="black">
                      <a:alpha val="40000"/>
                    </a:prstClr>
                  </a:outerShdw>
                </a:effectLst>
              </a:rPr>
              <a:t>precise</a:t>
            </a:r>
            <a:r>
              <a:rPr lang="en" sz="1600" i="1">
                <a:ln w="9525">
                  <a:noFill/>
                  <a:prstDash val="solid"/>
                </a:ln>
                <a:solidFill>
                  <a:schemeClr val="bg1"/>
                </a:solidFill>
                <a:effectLst>
                  <a:outerShdw blurRad="50800" dist="38100" dir="8100000" algn="tr" rotWithShape="0">
                    <a:prstClr val="black">
                      <a:alpha val="40000"/>
                    </a:prstClr>
                  </a:outerShdw>
                </a:effectLst>
              </a:rPr>
              <a:t> </a:t>
            </a:r>
            <a:r>
              <a:rPr lang="en" sz="1600">
                <a:ln w="9525">
                  <a:noFill/>
                  <a:prstDash val="solid"/>
                </a:ln>
                <a:solidFill>
                  <a:schemeClr val="bg1"/>
                </a:solidFill>
                <a:effectLst>
                  <a:outerShdw blurRad="50800" dist="38100" dir="8100000" algn="tr" rotWithShape="0">
                    <a:prstClr val="black">
                      <a:alpha val="40000"/>
                    </a:prstClr>
                  </a:outerShdw>
                </a:effectLst>
              </a:rPr>
              <a:t>since it is driven by facts and figures, and hence gives the real difference.</a:t>
            </a:r>
          </a:p>
          <a:p>
            <a:pPr marL="285750" indent="-285750">
              <a:buFont typeface="Wingdings" panose="05000000000000000000" pitchFamily="2" charset="2"/>
              <a:buChar char="q"/>
            </a:pPr>
            <a:r>
              <a:rPr lang="en" sz="1600">
                <a:ln w="9525">
                  <a:noFill/>
                  <a:prstDash val="solid"/>
                </a:ln>
                <a:solidFill>
                  <a:schemeClr val="bg1"/>
                </a:solidFill>
                <a:effectLst>
                  <a:outerShdw blurRad="50800" dist="38100" dir="8100000" algn="tr" rotWithShape="0">
                    <a:prstClr val="black">
                      <a:alpha val="40000"/>
                    </a:prstClr>
                  </a:outerShdw>
                </a:effectLst>
              </a:rPr>
              <a:t>To overcome this, the approach we have came up with is that – “We are gonna take user input in form of an wav file and give him the option to compare the pitch of this wav file with any other wav file.” </a:t>
            </a:r>
          </a:p>
          <a:p>
            <a:pPr marL="285750" lvl="0" indent="-285750" algn="l" rtl="0">
              <a:spcBef>
                <a:spcPts val="0"/>
              </a:spcBef>
              <a:spcAft>
                <a:spcPts val="0"/>
              </a:spcAft>
              <a:buFont typeface="Wingdings" panose="05000000000000000000" pitchFamily="2" charset="2"/>
              <a:buChar char="q"/>
            </a:pPr>
            <a:r>
              <a:rPr lang="en" sz="1600">
                <a:ln w="9525">
                  <a:noFill/>
                  <a:prstDash val="solid"/>
                </a:ln>
                <a:solidFill>
                  <a:schemeClr val="bg1"/>
                </a:solidFill>
                <a:effectLst>
                  <a:outerShdw blurRad="50800" dist="38100" dir="8100000" algn="tr" rotWithShape="0">
                    <a:prstClr val="black">
                      <a:alpha val="40000"/>
                    </a:prstClr>
                  </a:outerShdw>
                </a:effectLst>
              </a:rPr>
              <a:t>Through this the user can keep track of his singing accurately and he can also compare the song which he is trying to imitate with the “Actual” song. </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19"/>
          <p:cNvSpPr txBox="1">
            <a:spLocks noGrp="1"/>
          </p:cNvSpPr>
          <p:nvPr>
            <p:ph type="title"/>
          </p:nvPr>
        </p:nvSpPr>
        <p:spPr>
          <a:xfrm>
            <a:off x="231872" y="113935"/>
            <a:ext cx="8520600" cy="914400"/>
          </a:xfrm>
          <a:prstGeom prst="rect">
            <a:avLst/>
          </a:prstGeom>
          <a:noFill/>
          <a:ln w="28575" cap="flat" cmpd="sng" algn="ctr">
            <a:solidFill>
              <a:schemeClr val="bg2">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spcFirstLastPara="1" wrap="square" lIns="91425" tIns="91425" rIns="91425" bIns="91425" anchor="t" anchorCtr="0">
            <a:noAutofit/>
            <a:scene3d>
              <a:camera prst="obliqueTopLeft"/>
              <a:lightRig rig="threePt" dir="t"/>
            </a:scene3d>
          </a:bodyPr>
          <a:lstStyle/>
          <a:p>
            <a:pPr marL="0" lvl="0" indent="0" algn="ctr" rtl="0">
              <a:spcBef>
                <a:spcPts val="0"/>
              </a:spcBef>
              <a:spcAft>
                <a:spcPts val="0"/>
              </a:spcAft>
              <a:buNone/>
            </a:pPr>
            <a:r>
              <a:rPr lang="en" sz="4000" u="sng">
                <a:ln w="9525">
                  <a:solidFill>
                    <a:schemeClr val="bg1"/>
                  </a:solidFill>
                  <a:prstDash val="solid"/>
                </a:ln>
                <a:solidFill>
                  <a:schemeClr val="tx1"/>
                </a:solidFill>
                <a:effectLst>
                  <a:outerShdw blurRad="50800" dist="38100" dir="5400000" algn="t" rotWithShape="0">
                    <a:prstClr val="black">
                      <a:alpha val="40000"/>
                    </a:prstClr>
                  </a:outerShdw>
                </a:effectLst>
                <a:latin typeface="Barlow Light" panose="00000400000000000000" pitchFamily="2" charset="0"/>
              </a:rPr>
              <a:t>PROJECT DESCRIPTION </a:t>
            </a:r>
            <a:endParaRPr sz="4000" u="sng">
              <a:ln w="9525">
                <a:solidFill>
                  <a:schemeClr val="bg1"/>
                </a:solidFill>
                <a:prstDash val="solid"/>
              </a:ln>
              <a:solidFill>
                <a:schemeClr val="tx1"/>
              </a:solidFill>
              <a:effectLst>
                <a:outerShdw blurRad="50800" dist="38100" dir="5400000" algn="t" rotWithShape="0">
                  <a:prstClr val="black">
                    <a:alpha val="40000"/>
                  </a:prstClr>
                </a:outerShdw>
              </a:effectLst>
              <a:latin typeface="Barlow Light" panose="00000400000000000000" pitchFamily="2" charset="0"/>
            </a:endParaRPr>
          </a:p>
        </p:txBody>
      </p:sp>
      <p:sp>
        <p:nvSpPr>
          <p:cNvPr id="106" name="Google Shape;106;p19"/>
          <p:cNvSpPr txBox="1">
            <a:spLocks noGrp="1"/>
          </p:cNvSpPr>
          <p:nvPr>
            <p:ph type="body" idx="1"/>
          </p:nvPr>
        </p:nvSpPr>
        <p:spPr>
          <a:xfrm>
            <a:off x="0" y="1641949"/>
            <a:ext cx="5776332" cy="3501551"/>
          </a:xfrm>
          <a:prstGeom prst="rect">
            <a:avLst/>
          </a:prstGeom>
        </p:spPr>
        <p:txBody>
          <a:bodyPr spcFirstLastPara="1" wrap="square" lIns="91425" tIns="91425" rIns="91425" bIns="91425" anchor="t" anchorCtr="0">
            <a:normAutofit fontScale="85000" lnSpcReduction="20000"/>
          </a:bodyPr>
          <a:lstStyle/>
          <a:p>
            <a:pPr marL="285750" indent="-285750"/>
            <a:r>
              <a:rPr lang="en" sz="1700" dirty="0">
                <a:solidFill>
                  <a:schemeClr val="bg1"/>
                </a:solidFill>
                <a:effectLst>
                  <a:outerShdw blurRad="38100" dist="38100" dir="2700000" algn="tl">
                    <a:srgbClr val="000000">
                      <a:alpha val="43137"/>
                    </a:srgbClr>
                  </a:outerShdw>
                </a:effectLst>
              </a:rPr>
              <a:t>Aim of this project is to help Singers to improve their performance by giving them appropriate feedback.</a:t>
            </a:r>
          </a:p>
          <a:p>
            <a:pPr marL="285750" indent="-285750"/>
            <a:r>
              <a:rPr lang="en" sz="1700" dirty="0">
                <a:solidFill>
                  <a:schemeClr val="bg1"/>
                </a:solidFill>
                <a:effectLst>
                  <a:outerShdw blurRad="38100" dist="38100" dir="2700000" algn="tl">
                    <a:srgbClr val="000000">
                      <a:alpha val="43137"/>
                    </a:srgbClr>
                  </a:outerShdw>
                </a:effectLst>
              </a:rPr>
              <a:t>We will be comparing the singer’s voice to the original song’s audio and show how much improvement is required. </a:t>
            </a:r>
          </a:p>
          <a:p>
            <a:pPr marL="285750" indent="-285750"/>
            <a:r>
              <a:rPr lang="en" sz="1700" b="1" dirty="0">
                <a:solidFill>
                  <a:schemeClr val="bg1"/>
                </a:solidFill>
                <a:effectLst>
                  <a:outerShdw blurRad="38100" dist="38100" dir="2700000" algn="tl">
                    <a:srgbClr val="000000">
                      <a:alpha val="43137"/>
                    </a:srgbClr>
                  </a:outerShdw>
                </a:effectLst>
              </a:rPr>
              <a:t>Vihaan Vijayvargiya -  T</a:t>
            </a:r>
            <a:r>
              <a:rPr lang="en-US" sz="1700" b="1" dirty="0">
                <a:solidFill>
                  <a:schemeClr val="bg1"/>
                </a:solidFill>
                <a:effectLst>
                  <a:outerShdw blurRad="38100" dist="38100" dir="2700000" algn="tl">
                    <a:srgbClr val="000000">
                      <a:alpha val="43137"/>
                    </a:srgbClr>
                  </a:outerShdw>
                </a:effectLst>
              </a:rPr>
              <a:t>e</a:t>
            </a:r>
            <a:r>
              <a:rPr lang="en" sz="1700" b="1" dirty="0">
                <a:solidFill>
                  <a:schemeClr val="bg1"/>
                </a:solidFill>
                <a:effectLst>
                  <a:outerShdw blurRad="38100" dist="38100" dir="2700000" algn="tl">
                    <a:srgbClr val="000000">
                      <a:alpha val="43137"/>
                    </a:srgbClr>
                  </a:outerShdw>
                </a:effectLst>
              </a:rPr>
              <a:t>am Leader</a:t>
            </a:r>
          </a:p>
          <a:p>
            <a:pPr marL="0" indent="0">
              <a:buNone/>
            </a:pPr>
            <a:r>
              <a:rPr lang="en" sz="1700" b="1" dirty="0">
                <a:solidFill>
                  <a:schemeClr val="bg1"/>
                </a:solidFill>
                <a:effectLst>
                  <a:outerShdw blurRad="38100" dist="38100" dir="2700000" algn="tl">
                    <a:srgbClr val="000000">
                      <a:alpha val="43137"/>
                    </a:srgbClr>
                  </a:outerShdw>
                </a:effectLst>
              </a:rPr>
              <a:t>       Swastik Bansal - Lead Coder</a:t>
            </a:r>
          </a:p>
          <a:p>
            <a:pPr marL="0" indent="0">
              <a:buNone/>
            </a:pPr>
            <a:r>
              <a:rPr lang="en" sz="1700" b="1" dirty="0">
                <a:solidFill>
                  <a:schemeClr val="bg1"/>
                </a:solidFill>
                <a:effectLst>
                  <a:outerShdw blurRad="38100" dist="38100" dir="2700000" algn="tl">
                    <a:srgbClr val="000000">
                      <a:alpha val="43137"/>
                    </a:srgbClr>
                  </a:outerShdw>
                </a:effectLst>
              </a:rPr>
              <a:t>       Prabhjot Singh Assi – Front end Developer</a:t>
            </a:r>
          </a:p>
          <a:p>
            <a:pPr marL="0" indent="0">
              <a:buNone/>
            </a:pPr>
            <a:r>
              <a:rPr lang="en" sz="1700" b="1" dirty="0">
                <a:solidFill>
                  <a:schemeClr val="bg1"/>
                </a:solidFill>
                <a:effectLst>
                  <a:outerShdw blurRad="38100" dist="38100" dir="2700000" algn="tl">
                    <a:srgbClr val="000000">
                      <a:alpha val="43137"/>
                    </a:srgbClr>
                  </a:outerShdw>
                </a:effectLst>
              </a:rPr>
              <a:t>       Yatharth Patankar – PPT Editor and Presentor</a:t>
            </a:r>
          </a:p>
          <a:p>
            <a:pPr marL="285750" indent="-285750"/>
            <a:r>
              <a:rPr lang="en-GB" sz="1700" dirty="0">
                <a:solidFill>
                  <a:schemeClr val="bg1"/>
                </a:solidFill>
                <a:effectLst>
                  <a:outerShdw blurRad="38100" dist="38100" dir="2700000" algn="tl">
                    <a:srgbClr val="000000">
                      <a:alpha val="43137"/>
                    </a:srgbClr>
                  </a:outerShdw>
                </a:effectLst>
              </a:rPr>
              <a:t>F</a:t>
            </a:r>
            <a:r>
              <a:rPr lang="en" sz="1700" dirty="0">
                <a:solidFill>
                  <a:schemeClr val="bg1"/>
                </a:solidFill>
                <a:effectLst>
                  <a:outerShdw blurRad="38100" dist="38100" dir="2700000" algn="tl">
                    <a:srgbClr val="000000">
                      <a:alpha val="43137"/>
                    </a:srgbClr>
                  </a:outerShdw>
                </a:effectLst>
              </a:rPr>
              <a:t>irstly we will take the specimen audio (which user want to compare),and then we will take the input of the original audio.</a:t>
            </a:r>
          </a:p>
          <a:p>
            <a:pPr marL="285750" indent="-285750"/>
            <a:r>
              <a:rPr lang="en" sz="1700" dirty="0">
                <a:solidFill>
                  <a:schemeClr val="bg1"/>
                </a:solidFill>
                <a:effectLst>
                  <a:outerShdw blurRad="38100" dist="38100" dir="2700000" algn="tl">
                    <a:srgbClr val="000000">
                      <a:alpha val="43137"/>
                    </a:srgbClr>
                  </a:outerShdw>
                </a:effectLst>
              </a:rPr>
              <a:t>We will be plotting Graphs of both the audio on the same axis to get the desired result.</a:t>
            </a:r>
          </a:p>
          <a:p>
            <a:pPr marL="285750" indent="-285750"/>
            <a:r>
              <a:rPr lang="en" sz="1700" dirty="0">
                <a:solidFill>
                  <a:schemeClr val="bg1"/>
                </a:solidFill>
                <a:effectLst>
                  <a:outerShdw blurRad="38100" dist="38100" dir="2700000" algn="tl">
                    <a:srgbClr val="000000">
                      <a:alpha val="43137"/>
                    </a:srgbClr>
                  </a:outerShdw>
                </a:effectLst>
              </a:rPr>
              <a:t>Singer will be able to see the comparison of his performance in percentage form i.e. how well he has performed.</a:t>
            </a:r>
          </a:p>
          <a:p>
            <a:pPr marL="285750" indent="-285750"/>
            <a:r>
              <a:rPr lang="en-GB" sz="1700" dirty="0">
                <a:solidFill>
                  <a:schemeClr val="bg1"/>
                </a:solidFill>
                <a:effectLst>
                  <a:outerShdw blurRad="38100" dist="38100" dir="2700000" algn="tl">
                    <a:srgbClr val="000000">
                      <a:alpha val="43137"/>
                    </a:srgbClr>
                  </a:outerShdw>
                </a:effectLst>
              </a:rPr>
              <a:t>B</a:t>
            </a:r>
            <a:r>
              <a:rPr lang="en" sz="1700" dirty="0">
                <a:solidFill>
                  <a:schemeClr val="bg1"/>
                </a:solidFill>
                <a:effectLst>
                  <a:outerShdw blurRad="38100" dist="38100" dir="2700000" algn="tl">
                    <a:srgbClr val="000000">
                      <a:alpha val="43137"/>
                    </a:srgbClr>
                  </a:outerShdw>
                </a:effectLst>
              </a:rPr>
              <a:t>y this comparison he will be able to judge his performance and thus make him aware of his strong areas and weak ones.  </a:t>
            </a:r>
          </a:p>
          <a:p>
            <a:pPr marL="285750" indent="-285750"/>
            <a:endParaRPr lang="en-IN" sz="1700" dirty="0">
              <a:solidFill>
                <a:schemeClr val="bg1"/>
              </a:solidFill>
            </a:endParaRPr>
          </a:p>
          <a:p>
            <a:pPr marL="285750" indent="-285750"/>
            <a:endParaRPr lang="en-IN" sz="1700" dirty="0">
              <a:solidFill>
                <a:schemeClr val="lt1"/>
              </a:solidFill>
            </a:endParaRPr>
          </a:p>
        </p:txBody>
      </p:sp>
      <p:sp>
        <p:nvSpPr>
          <p:cNvPr id="3" name="TextBox 2">
            <a:extLst>
              <a:ext uri="{FF2B5EF4-FFF2-40B4-BE49-F238E27FC236}">
                <a16:creationId xmlns:a16="http://schemas.microsoft.com/office/drawing/2014/main" id="{656E8A75-CE92-9D71-0E7A-9E0C7180A462}"/>
              </a:ext>
            </a:extLst>
          </p:cNvPr>
          <p:cNvSpPr txBox="1"/>
          <p:nvPr/>
        </p:nvSpPr>
        <p:spPr>
          <a:xfrm>
            <a:off x="231872" y="1180284"/>
            <a:ext cx="8420895" cy="461665"/>
          </a:xfrm>
          <a:prstGeom prst="rect">
            <a:avLst/>
          </a:prstGeom>
          <a:noFill/>
        </p:spPr>
        <p:txBody>
          <a:bodyPr wrap="none" rtlCol="0">
            <a:spAutoFit/>
          </a:bodyPr>
          <a:lstStyle/>
          <a:p>
            <a:r>
              <a:rPr lang="en" sz="2400" b="1" i="1">
                <a:solidFill>
                  <a:srgbClr val="005484"/>
                </a:solidFill>
                <a:effectLst>
                  <a:outerShdw blurRad="38100" dist="38100" dir="2700000" algn="tl">
                    <a:srgbClr val="000000">
                      <a:alpha val="43137"/>
                    </a:srgbClr>
                  </a:outerShdw>
                </a:effectLst>
              </a:rPr>
              <a:t>Helping Singers to Improve their performance and pitch.</a:t>
            </a:r>
            <a:endParaRPr lang="en-GB" sz="2400" b="1" i="1">
              <a:solidFill>
                <a:srgbClr val="005484"/>
              </a:solidFill>
              <a:effectLst>
                <a:outerShdw blurRad="38100" dist="38100" dir="2700000" algn="tl">
                  <a:srgbClr val="000000">
                    <a:alpha val="43137"/>
                  </a:srgbClr>
                </a:outerShdw>
              </a:effectLst>
            </a:endParaRPr>
          </a:p>
        </p:txBody>
      </p:sp>
      <p:pic>
        <p:nvPicPr>
          <p:cNvPr id="4" name="Picture 3">
            <a:extLst>
              <a:ext uri="{FF2B5EF4-FFF2-40B4-BE49-F238E27FC236}">
                <a16:creationId xmlns:a16="http://schemas.microsoft.com/office/drawing/2014/main" id="{818C26EC-FD4F-D19F-55CA-EAAA6AAB33B9}"/>
              </a:ext>
            </a:extLst>
          </p:cNvPr>
          <p:cNvPicPr>
            <a:picLocks noChangeAspect="1"/>
          </p:cNvPicPr>
          <p:nvPr/>
        </p:nvPicPr>
        <p:blipFill rotWithShape="1">
          <a:blip r:embed="rId3"/>
          <a:srcRect l="9508" t="10815" r="11597" b="9737"/>
          <a:stretch/>
        </p:blipFill>
        <p:spPr>
          <a:xfrm>
            <a:off x="5449229" y="2445835"/>
            <a:ext cx="3627864" cy="2523756"/>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20"/>
          <p:cNvSpPr txBox="1">
            <a:spLocks noGrp="1"/>
          </p:cNvSpPr>
          <p:nvPr>
            <p:ph type="title"/>
          </p:nvPr>
        </p:nvSpPr>
        <p:spPr>
          <a:xfrm>
            <a:off x="311700" y="123371"/>
            <a:ext cx="8520600" cy="894354"/>
          </a:xfrm>
          <a:prstGeom prst="rect">
            <a:avLst/>
          </a:prstGeom>
          <a:noFill/>
          <a:ln w="2857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spcFirstLastPara="1" wrap="square" lIns="91425" tIns="91425" rIns="91425" bIns="91425" anchor="ctr" anchorCtr="0">
            <a:normAutofit/>
          </a:bodyPr>
          <a:lstStyle/>
          <a:p>
            <a:pPr marL="0" lvl="0" indent="0" algn="ctr" rtl="0">
              <a:spcBef>
                <a:spcPts val="0"/>
              </a:spcBef>
              <a:spcAft>
                <a:spcPts val="0"/>
              </a:spcAft>
              <a:buNone/>
            </a:pPr>
            <a:r>
              <a:rPr lang="en-US" sz="4000" u="sng">
                <a:ln w="9525">
                  <a:solidFill>
                    <a:schemeClr val="bg1"/>
                  </a:solidFill>
                  <a:prstDash val="solid"/>
                </a:ln>
                <a:solidFill>
                  <a:schemeClr val="tx1"/>
                </a:solidFill>
                <a:effectLst>
                  <a:outerShdw blurRad="12700" dist="38100" dir="2700000" algn="tl" rotWithShape="0">
                    <a:schemeClr val="bg1">
                      <a:lumMod val="50000"/>
                    </a:schemeClr>
                  </a:outerShdw>
                </a:effectLst>
                <a:latin typeface="Barlow Light" panose="00000400000000000000" pitchFamily="2" charset="0"/>
              </a:rPr>
              <a:t>SOLUTION PROPOSED</a:t>
            </a:r>
            <a:endParaRPr lang="en-US" sz="400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
        <p:nvSpPr>
          <p:cNvPr id="112" name="Google Shape;112;p20"/>
          <p:cNvSpPr txBox="1">
            <a:spLocks noGrp="1"/>
          </p:cNvSpPr>
          <p:nvPr>
            <p:ph type="body" idx="1"/>
          </p:nvPr>
        </p:nvSpPr>
        <p:spPr>
          <a:xfrm>
            <a:off x="311700" y="1152474"/>
            <a:ext cx="8520600" cy="3991025"/>
          </a:xfrm>
          <a:prstGeom prst="rect">
            <a:avLst/>
          </a:prstGeom>
        </p:spPr>
        <p:txBody>
          <a:bodyPr spcFirstLastPara="1" wrap="square" lIns="91425" tIns="91425" rIns="91425" bIns="91425" anchor="t" anchorCtr="0">
            <a:normAutofit fontScale="85000" lnSpcReduction="20000"/>
          </a:bodyPr>
          <a:lstStyle/>
          <a:p>
            <a:pPr marL="285750" indent="-285750">
              <a:lnSpc>
                <a:spcPct val="114999"/>
              </a:lnSpc>
              <a:buFont typeface="Wingdings" panose="05000000000000000000" pitchFamily="2" charset="2"/>
              <a:buChar char="q"/>
            </a:pPr>
            <a:r>
              <a:rPr lang="en" sz="1700" b="1" dirty="0">
                <a:solidFill>
                  <a:schemeClr val="bg1"/>
                </a:solidFill>
                <a:effectLst>
                  <a:outerShdw blurRad="38100" dist="38100" dir="2700000" algn="tl">
                    <a:srgbClr val="000000">
                      <a:alpha val="43137"/>
                    </a:srgbClr>
                  </a:outerShdw>
                </a:effectLst>
              </a:rPr>
              <a:t>We want to help singers as much as possible to improve their performance.</a:t>
            </a:r>
            <a:endParaRPr lang="en" dirty="0">
              <a:solidFill>
                <a:schemeClr val="bg1"/>
              </a:solidFill>
              <a:effectLst>
                <a:outerShdw blurRad="38100" dist="38100" dir="2700000" algn="tl">
                  <a:srgbClr val="000000">
                    <a:alpha val="43137"/>
                  </a:srgbClr>
                </a:outerShdw>
              </a:effectLst>
            </a:endParaRPr>
          </a:p>
          <a:p>
            <a:pPr marL="285750" indent="-285750">
              <a:lnSpc>
                <a:spcPct val="114999"/>
              </a:lnSpc>
              <a:buFont typeface="Wingdings" panose="05000000000000000000" pitchFamily="2" charset="2"/>
              <a:buChar char="q"/>
            </a:pPr>
            <a:r>
              <a:rPr lang="en" sz="1700" b="1" dirty="0">
                <a:solidFill>
                  <a:schemeClr val="bg1"/>
                </a:solidFill>
                <a:effectLst>
                  <a:outerShdw blurRad="38100" dist="38100" dir="2700000" algn="tl">
                    <a:srgbClr val="000000">
                      <a:alpha val="43137"/>
                    </a:srgbClr>
                  </a:outerShdw>
                </a:effectLst>
              </a:rPr>
              <a:t>We have delivered a user friendly interface to the singer which can easily and accurately trace his singing performance in graphical/visual format to make the judgement convenient. </a:t>
            </a:r>
          </a:p>
          <a:p>
            <a:pPr marL="285750" indent="-285750">
              <a:lnSpc>
                <a:spcPct val="114999"/>
              </a:lnSpc>
              <a:buFont typeface="Wingdings" panose="05000000000000000000" pitchFamily="2" charset="2"/>
              <a:buChar char="q"/>
            </a:pPr>
            <a:r>
              <a:rPr lang="en" sz="1700" b="1" dirty="0">
                <a:solidFill>
                  <a:schemeClr val="bg1"/>
                </a:solidFill>
                <a:effectLst>
                  <a:outerShdw blurRad="38100" dist="38100" dir="2700000" algn="tl">
                    <a:srgbClr val="000000">
                      <a:alpha val="43137"/>
                    </a:srgbClr>
                  </a:outerShdw>
                </a:effectLst>
              </a:rPr>
              <a:t>If we can reach out to as many people as possible it would be surely liked and used by large number of singers as this program provides a very convenient interface and gives accurate feedback of their progress in visual format.</a:t>
            </a:r>
          </a:p>
          <a:p>
            <a:pPr marL="285750" indent="-285750">
              <a:lnSpc>
                <a:spcPct val="114999"/>
              </a:lnSpc>
              <a:buFont typeface="Wingdings" panose="05000000000000000000" pitchFamily="2" charset="2"/>
              <a:buChar char="q"/>
            </a:pPr>
            <a:r>
              <a:rPr lang="en" sz="1700" b="1" dirty="0">
                <a:solidFill>
                  <a:schemeClr val="bg1"/>
                </a:solidFill>
                <a:effectLst>
                  <a:outerShdw blurRad="38100" dist="38100" dir="2700000" algn="tl">
                    <a:srgbClr val="000000">
                      <a:alpha val="43137"/>
                    </a:srgbClr>
                  </a:outerShdw>
                </a:effectLst>
              </a:rPr>
              <a:t>This program compares original audio of song with the specimen and gives back a comparison graph and performance percentage which makes it a very unique program for tracing their performance. </a:t>
            </a:r>
          </a:p>
          <a:p>
            <a:pPr marL="285750" indent="-285750">
              <a:lnSpc>
                <a:spcPct val="114999"/>
              </a:lnSpc>
              <a:buFont typeface="Wingdings" panose="05000000000000000000" pitchFamily="2" charset="2"/>
              <a:buChar char="q"/>
            </a:pPr>
            <a:r>
              <a:rPr lang="en" sz="1700" b="1" dirty="0">
                <a:solidFill>
                  <a:schemeClr val="bg1"/>
                </a:solidFill>
                <a:effectLst>
                  <a:outerShdw blurRad="38100" dist="38100" dir="2700000" algn="tl">
                    <a:srgbClr val="000000">
                      <a:alpha val="43137"/>
                    </a:srgbClr>
                  </a:outerShdw>
                </a:effectLst>
              </a:rPr>
              <a:t>User can also compare his different sessions of the same song which will allow him to check his consistency and accuracy </a:t>
            </a:r>
            <a:r>
              <a:rPr lang="en-US" sz="1700" b="1" dirty="0">
                <a:solidFill>
                  <a:schemeClr val="bg1"/>
                </a:solidFill>
                <a:effectLst>
                  <a:outerShdw blurRad="38100" dist="38100" dir="2700000" algn="tl">
                    <a:srgbClr val="000000">
                      <a:alpha val="43137"/>
                    </a:srgbClr>
                  </a:outerShdw>
                </a:effectLst>
              </a:rPr>
              <a:t>precisely.</a:t>
            </a:r>
          </a:p>
          <a:p>
            <a:pPr marL="285750" indent="-285750">
              <a:lnSpc>
                <a:spcPct val="114999"/>
              </a:lnSpc>
              <a:buFont typeface="Wingdings" panose="05000000000000000000" pitchFamily="2" charset="2"/>
              <a:buChar char="q"/>
            </a:pPr>
            <a:r>
              <a:rPr lang="en" sz="1700" b="1" dirty="0">
                <a:solidFill>
                  <a:schemeClr val="bg1"/>
                </a:solidFill>
                <a:effectLst>
                  <a:outerShdw blurRad="38100" dist="38100" dir="2700000" algn="tl">
                    <a:srgbClr val="000000">
                      <a:alpha val="43137"/>
                    </a:srgbClr>
                  </a:outerShdw>
                </a:effectLst>
              </a:rPr>
              <a:t>We will also let user to store his recordings (audio files) in his account with the help of the database which we have created.</a:t>
            </a:r>
          </a:p>
          <a:p>
            <a:pPr marL="285750" indent="-285750">
              <a:lnSpc>
                <a:spcPct val="114999"/>
              </a:lnSpc>
              <a:buFont typeface="Wingdings" panose="05000000000000000000" pitchFamily="2" charset="2"/>
              <a:buChar char="q"/>
            </a:pPr>
            <a:r>
              <a:rPr lang="en" sz="1700" b="1" dirty="0">
                <a:solidFill>
                  <a:schemeClr val="bg1"/>
                </a:solidFill>
                <a:effectLst>
                  <a:outerShdw blurRad="38100" dist="38100" dir="2700000" algn="tl">
                    <a:srgbClr val="000000">
                      <a:alpha val="43137"/>
                    </a:srgbClr>
                  </a:outerShdw>
                </a:effectLst>
              </a:rPr>
              <a:t>This software would be extremely useful for people who </a:t>
            </a:r>
            <a:r>
              <a:rPr lang="en-US" sz="1700" b="1" dirty="0">
                <a:solidFill>
                  <a:schemeClr val="bg1"/>
                </a:solidFill>
                <a:effectLst>
                  <a:outerShdw blurRad="38100" dist="38100" dir="2700000" algn="tl">
                    <a:srgbClr val="000000">
                      <a:alpha val="43137"/>
                    </a:srgbClr>
                  </a:outerShdw>
                </a:effectLst>
              </a:rPr>
              <a:t>don’t  have access to studios  and expensive music testing technology.</a:t>
            </a:r>
          </a:p>
          <a:p>
            <a:pPr marL="285750" indent="-285750">
              <a:lnSpc>
                <a:spcPct val="114999"/>
              </a:lnSpc>
              <a:buFont typeface="Wingdings" panose="05000000000000000000" pitchFamily="2" charset="2"/>
              <a:buChar char="q"/>
            </a:pPr>
            <a:r>
              <a:rPr lang="en-US" sz="1700" b="1" dirty="0">
                <a:solidFill>
                  <a:schemeClr val="bg1"/>
                </a:solidFill>
                <a:effectLst>
                  <a:outerShdw blurRad="38100" dist="38100" dir="2700000" algn="tl">
                    <a:srgbClr val="000000">
                      <a:alpha val="43137"/>
                    </a:srgbClr>
                  </a:outerShdw>
                </a:effectLst>
              </a:rPr>
              <a:t>This software uniquely tackles a huge problem that is faced by music society and also by theater artists as it helps them in practicing by checking their consistency  of their pitch as well as timing.</a:t>
            </a:r>
            <a:endParaRPr lang="en" sz="1700" b="1" dirty="0">
              <a:solidFill>
                <a:schemeClr val="bg1"/>
              </a:solidFill>
              <a:effectLst>
                <a:outerShdw blurRad="38100" dist="38100" dir="2700000" algn="tl">
                  <a:srgbClr val="000000">
                    <a:alpha val="43137"/>
                  </a:srgbClr>
                </a:outerShdw>
              </a:effectLst>
            </a:endParaRPr>
          </a:p>
          <a:p>
            <a:pPr marL="0" lvl="0" indent="0" algn="l" rtl="0">
              <a:spcBef>
                <a:spcPts val="0"/>
              </a:spcBef>
              <a:spcAft>
                <a:spcPts val="1200"/>
              </a:spcAft>
              <a:buNone/>
            </a:pPr>
            <a:endParaRPr sz="1700" dirty="0">
              <a:solidFill>
                <a:schemeClr val="lt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21"/>
          <p:cNvSpPr txBox="1">
            <a:spLocks noGrp="1"/>
          </p:cNvSpPr>
          <p:nvPr>
            <p:ph type="title"/>
          </p:nvPr>
        </p:nvSpPr>
        <p:spPr>
          <a:xfrm>
            <a:off x="311700" y="108326"/>
            <a:ext cx="8520600" cy="887096"/>
          </a:xfrm>
          <a:prstGeom prst="rect">
            <a:avLst/>
          </a:prstGeom>
          <a:noFill/>
          <a:ln w="2857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spcFirstLastPara="1" wrap="square" lIns="91425" tIns="91425" rIns="91425" bIns="91425" anchor="ctr" anchorCtr="0">
            <a:normAutofit/>
          </a:bodyPr>
          <a:lstStyle/>
          <a:p>
            <a:pPr marL="0" lvl="0" indent="0" algn="ctr" rtl="0">
              <a:spcBef>
                <a:spcPts val="0"/>
              </a:spcBef>
              <a:spcAft>
                <a:spcPts val="0"/>
              </a:spcAft>
              <a:buNone/>
            </a:pPr>
            <a:r>
              <a:rPr lang="en-US" sz="3600" u="sng" dirty="0">
                <a:ln w="9525">
                  <a:solidFill>
                    <a:schemeClr val="bg1"/>
                  </a:solidFill>
                  <a:prstDash val="solid"/>
                </a:ln>
                <a:solidFill>
                  <a:schemeClr val="tx1"/>
                </a:solidFill>
                <a:effectLst>
                  <a:outerShdw blurRad="50800" dist="38100" dir="5400000" algn="t" rotWithShape="0">
                    <a:prstClr val="black">
                      <a:alpha val="40000"/>
                    </a:prstClr>
                  </a:outerShdw>
                </a:effectLst>
                <a:latin typeface="Barlow Light" panose="00000400000000000000" pitchFamily="2" charset="0"/>
              </a:rPr>
              <a:t>TECHNOLOGY USED</a:t>
            </a:r>
            <a:endParaRPr lang="en-US" sz="3600" dirty="0"/>
          </a:p>
        </p:txBody>
      </p:sp>
      <p:sp>
        <p:nvSpPr>
          <p:cNvPr id="118" name="Google Shape;118;p21"/>
          <p:cNvSpPr txBox="1">
            <a:spLocks noGrp="1"/>
          </p:cNvSpPr>
          <p:nvPr>
            <p:ph type="body" idx="1"/>
          </p:nvPr>
        </p:nvSpPr>
        <p:spPr>
          <a:xfrm>
            <a:off x="118946" y="1047463"/>
            <a:ext cx="8950714" cy="3965408"/>
          </a:xfrm>
          <a:prstGeom prst="rect">
            <a:avLst/>
          </a:prstGeom>
        </p:spPr>
        <p:txBody>
          <a:bodyPr spcFirstLastPara="1" wrap="square" lIns="91425" tIns="91425" rIns="91425" bIns="91425" anchor="t" anchorCtr="0">
            <a:normAutofit fontScale="25000" lnSpcReduction="20000"/>
          </a:bodyPr>
          <a:lstStyle/>
          <a:p>
            <a:pPr marL="285750" indent="-285750">
              <a:buClr>
                <a:schemeClr val="dk1"/>
              </a:buClr>
              <a:buSzPts val="1100"/>
              <a:buFont typeface="Wingdings"/>
              <a:buChar char="q"/>
            </a:pPr>
            <a:r>
              <a:rPr lang="en" sz="5600" b="1" i="1" dirty="0">
                <a:solidFill>
                  <a:schemeClr val="bg1"/>
                </a:solidFill>
                <a:effectLst>
                  <a:outerShdw blurRad="38100" dist="38100" dir="2700000" algn="tl">
                    <a:srgbClr val="000000">
                      <a:alpha val="43137"/>
                    </a:srgbClr>
                  </a:outerShdw>
                </a:effectLst>
              </a:rPr>
              <a:t>Data </a:t>
            </a:r>
            <a:r>
              <a:rPr lang="en-US" sz="5600" b="1" i="1" dirty="0">
                <a:solidFill>
                  <a:schemeClr val="bg1"/>
                </a:solidFill>
                <a:effectLst>
                  <a:outerShdw blurRad="38100" dist="38100" dir="2700000" algn="tl">
                    <a:srgbClr val="000000">
                      <a:alpha val="43137"/>
                    </a:srgbClr>
                  </a:outerShdw>
                </a:effectLst>
              </a:rPr>
              <a:t>Science </a:t>
            </a:r>
            <a:endParaRPr lang="en" sz="5600" b="1" i="1" dirty="0">
              <a:solidFill>
                <a:schemeClr val="bg1"/>
              </a:solidFill>
              <a:effectLst>
                <a:outerShdw blurRad="38100" dist="38100" dir="2700000" algn="tl">
                  <a:srgbClr val="000000">
                    <a:alpha val="43137"/>
                  </a:srgbClr>
                </a:outerShdw>
              </a:effectLst>
            </a:endParaRPr>
          </a:p>
          <a:p>
            <a:pPr marL="285750" indent="-285750">
              <a:lnSpc>
                <a:spcPct val="114999"/>
              </a:lnSpc>
              <a:buClr>
                <a:srgbClr val="000000"/>
              </a:buClr>
              <a:buSzPts val="1100"/>
              <a:buFont typeface="Wingdings"/>
              <a:buChar char="q"/>
            </a:pPr>
            <a:r>
              <a:rPr lang="en" sz="5600" b="1" i="1" dirty="0">
                <a:solidFill>
                  <a:schemeClr val="bg1"/>
                </a:solidFill>
                <a:effectLst>
                  <a:outerShdw blurRad="38100" dist="38100" dir="2700000" algn="tl">
                    <a:srgbClr val="000000">
                      <a:alpha val="43137"/>
                    </a:srgbClr>
                  </a:outerShdw>
                </a:effectLst>
              </a:rPr>
              <a:t>MySql</a:t>
            </a:r>
          </a:p>
          <a:p>
            <a:pPr marL="285750" indent="-285750">
              <a:lnSpc>
                <a:spcPct val="114999"/>
              </a:lnSpc>
              <a:buClr>
                <a:srgbClr val="000000"/>
              </a:buClr>
              <a:buSzPts val="1100"/>
              <a:buFont typeface="Wingdings"/>
              <a:buChar char="q"/>
            </a:pPr>
            <a:r>
              <a:rPr lang="en" sz="5600" b="1" i="1" dirty="0">
                <a:solidFill>
                  <a:schemeClr val="bg1"/>
                </a:solidFill>
                <a:effectLst>
                  <a:outerShdw blurRad="38100" dist="38100" dir="2700000" algn="tl">
                    <a:srgbClr val="000000">
                      <a:alpha val="43137"/>
                    </a:srgbClr>
                  </a:outerShdw>
                </a:effectLst>
              </a:rPr>
              <a:t>VSCode</a:t>
            </a:r>
          </a:p>
          <a:p>
            <a:pPr marL="285750" indent="-285750">
              <a:lnSpc>
                <a:spcPct val="114999"/>
              </a:lnSpc>
              <a:buClr>
                <a:srgbClr val="000000"/>
              </a:buClr>
              <a:buSzPts val="1100"/>
              <a:buFont typeface="Wingdings"/>
              <a:buChar char="q"/>
            </a:pPr>
            <a:r>
              <a:rPr lang="en" sz="5600" b="1" i="1" dirty="0">
                <a:solidFill>
                  <a:schemeClr val="bg1"/>
                </a:solidFill>
                <a:effectLst>
                  <a:outerShdw blurRad="38100" dist="38100" dir="2700000" algn="tl">
                    <a:srgbClr val="000000">
                      <a:alpha val="43137"/>
                    </a:srgbClr>
                  </a:outerShdw>
                </a:effectLst>
              </a:rPr>
              <a:t>Python and its libraries.</a:t>
            </a:r>
          </a:p>
          <a:p>
            <a:pPr marL="0" indent="0">
              <a:lnSpc>
                <a:spcPct val="114999"/>
              </a:lnSpc>
              <a:buClr>
                <a:srgbClr val="000000"/>
              </a:buClr>
              <a:buSzPts val="1100"/>
              <a:buNone/>
            </a:pPr>
            <a:r>
              <a:rPr lang="en" sz="5200" b="1" i="1" dirty="0">
                <a:solidFill>
                  <a:schemeClr val="bg1"/>
                </a:solidFill>
                <a:effectLst>
                  <a:outerShdw blurRad="38100" dist="38100" dir="2700000" algn="tl">
                    <a:srgbClr val="000000">
                      <a:alpha val="43137"/>
                    </a:srgbClr>
                  </a:outerShdw>
                </a:effectLst>
              </a:rPr>
              <a:t>        </a:t>
            </a:r>
            <a:r>
              <a:rPr lang="en" sz="5600" b="1" i="1" dirty="0">
                <a:solidFill>
                  <a:schemeClr val="bg1"/>
                </a:solidFill>
                <a:effectLst>
                  <a:outerShdw blurRad="38100" dist="38100" dir="2700000" algn="tl">
                    <a:srgbClr val="000000">
                      <a:alpha val="43137"/>
                    </a:srgbClr>
                  </a:outerShdw>
                </a:effectLst>
              </a:rPr>
              <a:t>Which includes  :</a:t>
            </a:r>
          </a:p>
          <a:p>
            <a:pPr marL="0" indent="0">
              <a:lnSpc>
                <a:spcPct val="114999"/>
              </a:lnSpc>
              <a:buClr>
                <a:srgbClr val="000000"/>
              </a:buClr>
              <a:buSzPts val="1100"/>
              <a:buNone/>
            </a:pPr>
            <a:endParaRPr lang="en" sz="4400" b="1" dirty="0">
              <a:solidFill>
                <a:schemeClr val="bg1"/>
              </a:solidFill>
              <a:effectLst>
                <a:outerShdw blurRad="38100" dist="38100" dir="2700000" algn="tl">
                  <a:srgbClr val="000000">
                    <a:alpha val="43137"/>
                  </a:srgbClr>
                </a:outerShdw>
              </a:effectLst>
            </a:endParaRPr>
          </a:p>
          <a:p>
            <a:pPr marL="1028700" indent="-914400">
              <a:lnSpc>
                <a:spcPct val="80000"/>
              </a:lnSpc>
              <a:spcAft>
                <a:spcPts val="800"/>
              </a:spcAft>
              <a:buFont typeface="+mj-lt"/>
              <a:buAutoNum type="arabicPeriod"/>
            </a:pPr>
            <a:r>
              <a:rPr lang="en" sz="4800" b="1" i="1" u="sng" dirty="0">
                <a:solidFill>
                  <a:srgbClr val="E734F7"/>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cs typeface="Roboto" panose="02000000000000000000" pitchFamily="2" charset="0"/>
              </a:rPr>
              <a:t>Tkinter:</a:t>
            </a:r>
            <a:r>
              <a:rPr lang="en" sz="4800" b="1" i="1" dirty="0">
                <a:solidFill>
                  <a:srgbClr val="E734F7"/>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cs typeface="Roboto" panose="02000000000000000000" pitchFamily="2" charset="0"/>
              </a:rPr>
              <a:t>–</a:t>
            </a:r>
            <a:endParaRPr lang="en" sz="4800" b="1" i="1">
              <a:solidFill>
                <a:srgbClr val="E734F7"/>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cs typeface="Roboto" panose="02000000000000000000" pitchFamily="2" charset="0"/>
            </a:endParaRPr>
          </a:p>
          <a:p>
            <a:pPr lvl="1">
              <a:lnSpc>
                <a:spcPct val="80000"/>
              </a:lnSpc>
              <a:spcAft>
                <a:spcPts val="800"/>
              </a:spcAft>
            </a:pPr>
            <a:r>
              <a:rPr lang="en-GB" sz="4800">
                <a:solidFill>
                  <a:schemeClr val="bg1"/>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cs typeface="Roboto" panose="02000000000000000000" pitchFamily="2" charset="0"/>
              </a:rPr>
              <a:t>We have used </a:t>
            </a:r>
            <a:r>
              <a:rPr lang="en-GB" sz="4800" err="1">
                <a:solidFill>
                  <a:schemeClr val="bg1"/>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cs typeface="Roboto" panose="02000000000000000000" pitchFamily="2" charset="0"/>
              </a:rPr>
              <a:t>Tkinter</a:t>
            </a:r>
            <a:r>
              <a:rPr lang="en-GB" sz="4800">
                <a:solidFill>
                  <a:schemeClr val="bg1"/>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cs typeface="Roboto" panose="02000000000000000000" pitchFamily="2" charset="0"/>
              </a:rPr>
              <a:t> to create a user-friendly interface so that any person with little or no programming skills can easily use our application and this makes our application simple and user-friendly. </a:t>
            </a:r>
          </a:p>
          <a:p>
            <a:pPr marL="1028700" indent="-914400">
              <a:lnSpc>
                <a:spcPct val="80000"/>
              </a:lnSpc>
              <a:spcAft>
                <a:spcPts val="800"/>
              </a:spcAft>
              <a:buFont typeface="+mj-lt"/>
              <a:buAutoNum type="arabicPeriod"/>
            </a:pPr>
            <a:r>
              <a:rPr lang="en-US" sz="4800" b="1" i="1" u="sng" dirty="0" err="1">
                <a:solidFill>
                  <a:srgbClr val="E734F7"/>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cs typeface="Roboto" panose="02000000000000000000" pitchFamily="2" charset="0"/>
              </a:rPr>
              <a:t>Pyaudio</a:t>
            </a:r>
            <a:r>
              <a:rPr lang="en-US" sz="4800" b="1" i="1">
                <a:solidFill>
                  <a:srgbClr val="E734F7"/>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cs typeface="Roboto" panose="02000000000000000000" pitchFamily="2" charset="0"/>
              </a:rPr>
              <a:t> </a:t>
            </a:r>
            <a:r>
              <a:rPr lang="en-US" sz="4800" b="1" i="1" dirty="0">
                <a:solidFill>
                  <a:srgbClr val="E734F7"/>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cs typeface="Roboto" panose="02000000000000000000" pitchFamily="2" charset="0"/>
              </a:rPr>
              <a:t>–</a:t>
            </a:r>
            <a:r>
              <a:rPr lang="en-US" sz="4800" b="1" i="1" dirty="0">
                <a:solidFill>
                  <a:schemeClr val="bg1"/>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cs typeface="Roboto" panose="02000000000000000000" pitchFamily="2" charset="0"/>
              </a:rPr>
              <a:t> </a:t>
            </a:r>
            <a:endParaRPr lang="en-US" sz="4800" b="1" i="1">
              <a:solidFill>
                <a:schemeClr val="bg1"/>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cs typeface="Roboto" panose="02000000000000000000" pitchFamily="2" charset="0"/>
            </a:endParaRPr>
          </a:p>
          <a:p>
            <a:pPr lvl="1">
              <a:lnSpc>
                <a:spcPct val="80000"/>
              </a:lnSpc>
              <a:spcAft>
                <a:spcPts val="800"/>
              </a:spcAft>
            </a:pPr>
            <a:r>
              <a:rPr lang="en-US" sz="4400" b="1" i="0" dirty="0">
                <a:solidFill>
                  <a:schemeClr val="bg1"/>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cs typeface="Roboto" panose="02000000000000000000" pitchFamily="2" charset="0"/>
              </a:rPr>
              <a:t> </a:t>
            </a:r>
            <a:r>
              <a:rPr lang="en-US" sz="4800" dirty="0">
                <a:solidFill>
                  <a:schemeClr val="bg1"/>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cs typeface="Roboto" panose="02000000000000000000" pitchFamily="2" charset="0"/>
              </a:rPr>
              <a:t>We have used </a:t>
            </a:r>
            <a:r>
              <a:rPr lang="en-US" sz="4800" dirty="0" err="1">
                <a:solidFill>
                  <a:schemeClr val="bg1"/>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cs typeface="Roboto" panose="02000000000000000000" pitchFamily="2" charset="0"/>
              </a:rPr>
              <a:t>PyAudio</a:t>
            </a:r>
            <a:r>
              <a:rPr lang="en-US" sz="4800" dirty="0">
                <a:solidFill>
                  <a:schemeClr val="bg1"/>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cs typeface="Roboto" panose="02000000000000000000" pitchFamily="2" charset="0"/>
              </a:rPr>
              <a:t> for recording </a:t>
            </a:r>
            <a:r>
              <a:rPr lang="en-US" sz="4800">
                <a:solidFill>
                  <a:schemeClr val="bg1"/>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cs typeface="Roboto" panose="02000000000000000000" pitchFamily="2" charset="0"/>
              </a:rPr>
              <a:t>audio </a:t>
            </a:r>
            <a:r>
              <a:rPr lang="en-US" sz="4800" dirty="0">
                <a:solidFill>
                  <a:schemeClr val="bg1"/>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cs typeface="Roboto" panose="02000000000000000000" pitchFamily="2" charset="0"/>
              </a:rPr>
              <a:t>files </a:t>
            </a:r>
            <a:r>
              <a:rPr lang="en-US" sz="4800">
                <a:solidFill>
                  <a:schemeClr val="bg1"/>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cs typeface="Roboto" panose="02000000000000000000" pitchFamily="2" charset="0"/>
              </a:rPr>
              <a:t>and taking it as an input </a:t>
            </a:r>
            <a:r>
              <a:rPr lang="en-US" sz="4800" dirty="0">
                <a:solidFill>
                  <a:schemeClr val="bg1"/>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cs typeface="Roboto" panose="02000000000000000000" pitchFamily="2" charset="0"/>
              </a:rPr>
              <a:t>for user.</a:t>
            </a:r>
            <a:r>
              <a:rPr lang="en-US" sz="4800">
                <a:solidFill>
                  <a:schemeClr val="bg1"/>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cs typeface="Roboto" panose="02000000000000000000" pitchFamily="2" charset="0"/>
              </a:rPr>
              <a:t> </a:t>
            </a:r>
          </a:p>
          <a:p>
            <a:pPr marL="1028700" indent="-914400">
              <a:lnSpc>
                <a:spcPct val="80000"/>
              </a:lnSpc>
              <a:spcAft>
                <a:spcPts val="800"/>
              </a:spcAft>
              <a:buFont typeface="+mj-lt"/>
              <a:buAutoNum type="arabicPeriod"/>
            </a:pPr>
            <a:r>
              <a:rPr lang="en-US" sz="4800" b="1" i="1" u="sng" dirty="0">
                <a:solidFill>
                  <a:srgbClr val="E734F7"/>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cs typeface="Roboto" panose="02000000000000000000" pitchFamily="2" charset="0"/>
              </a:rPr>
              <a:t>Wave –</a:t>
            </a:r>
            <a:endParaRPr lang="en-US" sz="4800" b="1" i="1" u="sng">
              <a:solidFill>
                <a:srgbClr val="E734F7"/>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cs typeface="Roboto" panose="02000000000000000000" pitchFamily="2" charset="0"/>
            </a:endParaRPr>
          </a:p>
          <a:p>
            <a:pPr lvl="1">
              <a:lnSpc>
                <a:spcPct val="80000"/>
              </a:lnSpc>
              <a:spcAft>
                <a:spcPts val="800"/>
              </a:spcAft>
            </a:pPr>
            <a:r>
              <a:rPr lang="en-US" sz="4800" b="1" i="0" dirty="0">
                <a:solidFill>
                  <a:srgbClr val="E734F7"/>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cs typeface="Roboto" panose="02000000000000000000" pitchFamily="2" charset="0"/>
              </a:rPr>
              <a:t> </a:t>
            </a:r>
            <a:r>
              <a:rPr lang="en-US" sz="4800" i="0" dirty="0">
                <a:solidFill>
                  <a:schemeClr val="bg1"/>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cs typeface="Roboto" panose="02000000000000000000" pitchFamily="2" charset="0"/>
              </a:rPr>
              <a:t>We have used wave for processing </a:t>
            </a:r>
            <a:r>
              <a:rPr lang="en-US" sz="4800" i="0">
                <a:solidFill>
                  <a:schemeClr val="bg1"/>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cs typeface="Roboto" panose="02000000000000000000" pitchFamily="2" charset="0"/>
              </a:rPr>
              <a:t>(extracting raw data from .wav file) </a:t>
            </a:r>
            <a:r>
              <a:rPr lang="en-US" sz="4800" i="0" dirty="0">
                <a:solidFill>
                  <a:schemeClr val="bg1"/>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cs typeface="Roboto" panose="02000000000000000000" pitchFamily="2" charset="0"/>
              </a:rPr>
              <a:t>the various audio files provided</a:t>
            </a:r>
            <a:r>
              <a:rPr lang="en-US" sz="4800" i="0">
                <a:solidFill>
                  <a:schemeClr val="bg1"/>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cs typeface="Roboto" panose="02000000000000000000" pitchFamily="2" charset="0"/>
              </a:rPr>
              <a:t> by the user as an input</a:t>
            </a:r>
            <a:r>
              <a:rPr lang="en-US" sz="4800" i="0" dirty="0">
                <a:solidFill>
                  <a:schemeClr val="bg1"/>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cs typeface="Roboto" panose="02000000000000000000" pitchFamily="2" charset="0"/>
              </a:rPr>
              <a:t>.</a:t>
            </a:r>
            <a:endParaRPr lang="en-US" sz="4800" i="0">
              <a:solidFill>
                <a:schemeClr val="bg1"/>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cs typeface="Roboto" panose="02000000000000000000" pitchFamily="2" charset="0"/>
            </a:endParaRPr>
          </a:p>
          <a:p>
            <a:pPr marL="1028700" indent="-914400">
              <a:lnSpc>
                <a:spcPct val="80000"/>
              </a:lnSpc>
              <a:spcAft>
                <a:spcPts val="800"/>
              </a:spcAft>
              <a:buFont typeface="+mj-lt"/>
              <a:buAutoNum type="arabicPeriod"/>
            </a:pPr>
            <a:r>
              <a:rPr lang="en-US" sz="4800" b="1" i="1" u="sng" dirty="0">
                <a:solidFill>
                  <a:srgbClr val="E734F7"/>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cs typeface="Roboto" panose="02000000000000000000" pitchFamily="2" charset="0"/>
              </a:rPr>
              <a:t>Matplotlib</a:t>
            </a:r>
            <a:r>
              <a:rPr lang="en-US" sz="4800" b="1" i="1" dirty="0">
                <a:solidFill>
                  <a:srgbClr val="E734F7"/>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cs typeface="Roboto" panose="02000000000000000000" pitchFamily="2" charset="0"/>
              </a:rPr>
              <a:t> – </a:t>
            </a:r>
            <a:endParaRPr lang="en-US" sz="4800" b="1" i="1">
              <a:solidFill>
                <a:srgbClr val="E734F7"/>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cs typeface="Roboto" panose="02000000000000000000" pitchFamily="2" charset="0"/>
            </a:endParaRPr>
          </a:p>
          <a:p>
            <a:pPr lvl="1">
              <a:lnSpc>
                <a:spcPct val="80000"/>
              </a:lnSpc>
              <a:spcAft>
                <a:spcPts val="800"/>
              </a:spcAft>
            </a:pPr>
            <a:r>
              <a:rPr lang="en-US" sz="4800" i="0" dirty="0">
                <a:solidFill>
                  <a:schemeClr val="bg1"/>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cs typeface="Roboto" panose="02000000000000000000" pitchFamily="2" charset="0"/>
              </a:rPr>
              <a:t>We have used Matplotlib Library to plot </a:t>
            </a:r>
            <a:r>
              <a:rPr lang="en-US" sz="4800">
                <a:solidFill>
                  <a:schemeClr val="bg1"/>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cs typeface="Roboto" panose="02000000000000000000" pitchFamily="2" charset="0"/>
              </a:rPr>
              <a:t>superimposed</a:t>
            </a:r>
            <a:r>
              <a:rPr lang="en-US" sz="4800" i="0">
                <a:solidFill>
                  <a:schemeClr val="bg1"/>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cs typeface="Roboto" panose="02000000000000000000" pitchFamily="2" charset="0"/>
              </a:rPr>
              <a:t> graphs of </a:t>
            </a:r>
            <a:r>
              <a:rPr lang="en-US" sz="4800" i="0" dirty="0">
                <a:solidFill>
                  <a:schemeClr val="bg1"/>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cs typeface="Roboto" panose="02000000000000000000" pitchFamily="2" charset="0"/>
              </a:rPr>
              <a:t>the </a:t>
            </a:r>
            <a:r>
              <a:rPr lang="en-US" sz="4800" i="0">
                <a:solidFill>
                  <a:schemeClr val="bg1"/>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cs typeface="Roboto" panose="02000000000000000000" pitchFamily="2" charset="0"/>
              </a:rPr>
              <a:t>audio files provided by </a:t>
            </a:r>
            <a:r>
              <a:rPr lang="en-US" sz="4800" i="0" dirty="0">
                <a:solidFill>
                  <a:schemeClr val="bg1"/>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cs typeface="Roboto" panose="02000000000000000000" pitchFamily="2" charset="0"/>
              </a:rPr>
              <a:t>the </a:t>
            </a:r>
            <a:r>
              <a:rPr lang="en-US" sz="4800" i="0">
                <a:solidFill>
                  <a:schemeClr val="bg1"/>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cs typeface="Roboto" panose="02000000000000000000" pitchFamily="2" charset="0"/>
              </a:rPr>
              <a:t>user.</a:t>
            </a:r>
            <a:endParaRPr lang="en-US" sz="4800" b="1">
              <a:solidFill>
                <a:schemeClr val="bg1"/>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cs typeface="Roboto" panose="02000000000000000000" pitchFamily="2" charset="0"/>
            </a:endParaRPr>
          </a:p>
          <a:p>
            <a:pPr marL="1028700" indent="-914400">
              <a:lnSpc>
                <a:spcPct val="80000"/>
              </a:lnSpc>
              <a:spcAft>
                <a:spcPts val="800"/>
              </a:spcAft>
              <a:buFont typeface="+mj-lt"/>
              <a:buAutoNum type="arabicPeriod"/>
            </a:pPr>
            <a:r>
              <a:rPr lang="en-US" sz="4800" b="1" i="1" u="sng" dirty="0" err="1">
                <a:solidFill>
                  <a:srgbClr val="E734F7"/>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cs typeface="Roboto" panose="02000000000000000000" pitchFamily="2" charset="0"/>
              </a:rPr>
              <a:t>Numpy</a:t>
            </a:r>
            <a:r>
              <a:rPr lang="en-US" sz="4800" b="1" i="1" dirty="0">
                <a:solidFill>
                  <a:srgbClr val="E734F7"/>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cs typeface="Roboto" panose="02000000000000000000" pitchFamily="2" charset="0"/>
              </a:rPr>
              <a:t> – </a:t>
            </a:r>
            <a:endParaRPr lang="en-US" sz="4800" b="1" i="1">
              <a:solidFill>
                <a:srgbClr val="E734F7"/>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cs typeface="Roboto" panose="02000000000000000000" pitchFamily="2" charset="0"/>
            </a:endParaRPr>
          </a:p>
          <a:p>
            <a:pPr lvl="1">
              <a:lnSpc>
                <a:spcPct val="80000"/>
              </a:lnSpc>
              <a:spcAft>
                <a:spcPts val="800"/>
              </a:spcAft>
            </a:pPr>
            <a:r>
              <a:rPr lang="en-US" sz="4800" dirty="0">
                <a:solidFill>
                  <a:schemeClr val="bg1"/>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cs typeface="Roboto" panose="02000000000000000000" pitchFamily="2" charset="0"/>
              </a:rPr>
              <a:t>We have used </a:t>
            </a:r>
            <a:r>
              <a:rPr lang="en-US" sz="4800" dirty="0" err="1">
                <a:solidFill>
                  <a:schemeClr val="bg1"/>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cs typeface="Roboto" panose="02000000000000000000" pitchFamily="2" charset="0"/>
              </a:rPr>
              <a:t>Numpy</a:t>
            </a:r>
            <a:r>
              <a:rPr lang="en-US" sz="4800" dirty="0">
                <a:solidFill>
                  <a:schemeClr val="bg1"/>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cs typeface="Roboto" panose="02000000000000000000" pitchFamily="2" charset="0"/>
              </a:rPr>
              <a:t> for various </a:t>
            </a:r>
            <a:r>
              <a:rPr lang="en-US" sz="4800">
                <a:solidFill>
                  <a:schemeClr val="bg1"/>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cs typeface="Roboto" panose="02000000000000000000" pitchFamily="2" charset="0"/>
              </a:rPr>
              <a:t>mathematical operations </a:t>
            </a:r>
            <a:r>
              <a:rPr lang="en-US" sz="4800" dirty="0">
                <a:solidFill>
                  <a:schemeClr val="bg1"/>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cs typeface="Roboto" panose="02000000000000000000" pitchFamily="2" charset="0"/>
              </a:rPr>
              <a:t>and </a:t>
            </a:r>
            <a:r>
              <a:rPr lang="en-US" sz="4800">
                <a:solidFill>
                  <a:schemeClr val="bg1"/>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cs typeface="Roboto" panose="02000000000000000000" pitchFamily="2" charset="0"/>
              </a:rPr>
              <a:t>processing the raw </a:t>
            </a:r>
            <a:r>
              <a:rPr lang="en-US" sz="4800" dirty="0">
                <a:solidFill>
                  <a:schemeClr val="bg1"/>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cs typeface="Roboto" panose="02000000000000000000" pitchFamily="2" charset="0"/>
              </a:rPr>
              <a:t>data </a:t>
            </a:r>
            <a:r>
              <a:rPr lang="en-US" sz="4800">
                <a:solidFill>
                  <a:schemeClr val="bg1"/>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cs typeface="Roboto" panose="02000000000000000000" pitchFamily="2" charset="0"/>
              </a:rPr>
              <a:t>provided by wave library.</a:t>
            </a:r>
            <a:endParaRPr lang="en-US" sz="4400" b="1" i="0">
              <a:solidFill>
                <a:schemeClr val="bg1"/>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cs typeface="Roboto" panose="02000000000000000000" pitchFamily="2" charset="0"/>
            </a:endParaRPr>
          </a:p>
          <a:p>
            <a:pPr marL="285750" indent="-285750">
              <a:lnSpc>
                <a:spcPct val="114999"/>
              </a:lnSpc>
              <a:buClr>
                <a:srgbClr val="000000"/>
              </a:buClr>
              <a:buSzPts val="1100"/>
              <a:buFont typeface="Wingdings" panose="05000000000000000000" pitchFamily="2" charset="2"/>
              <a:buChar char="Ø"/>
            </a:pPr>
            <a:endParaRPr lang="en" sz="4400" b="1" dirty="0">
              <a:solidFill>
                <a:schemeClr val="bg1"/>
              </a:solidFill>
              <a:effectLst>
                <a:outerShdw blurRad="38100" dist="38100" dir="2700000" algn="tl">
                  <a:srgbClr val="000000">
                    <a:alpha val="43137"/>
                  </a:srgbClr>
                </a:outerShdw>
              </a:effectLst>
            </a:endParaRPr>
          </a:p>
          <a:p>
            <a:pPr marL="285750" indent="-285750">
              <a:lnSpc>
                <a:spcPct val="114999"/>
              </a:lnSpc>
              <a:buClr>
                <a:srgbClr val="000000"/>
              </a:buClr>
              <a:buSzPts val="1100"/>
              <a:buFont typeface="Wingdings"/>
              <a:buChar char="q"/>
            </a:pPr>
            <a:endParaRPr lang="en" sz="4400" b="1" dirty="0">
              <a:solidFill>
                <a:schemeClr val="bg1"/>
              </a:solidFill>
              <a:effectLst>
                <a:outerShdw blurRad="38100" dist="38100" dir="2700000" algn="tl">
                  <a:srgbClr val="000000">
                    <a:alpha val="43137"/>
                  </a:srgbClr>
                </a:outerShdw>
              </a:effectLst>
            </a:endParaRPr>
          </a:p>
          <a:p>
            <a:pPr marL="0" lvl="0" indent="0" algn="l" rtl="0">
              <a:spcBef>
                <a:spcPts val="1200"/>
              </a:spcBef>
              <a:spcAft>
                <a:spcPts val="1200"/>
              </a:spcAft>
              <a:buClr>
                <a:schemeClr val="dk1"/>
              </a:buClr>
              <a:buSzPts val="1100"/>
              <a:buFont typeface="Arial"/>
              <a:buNone/>
            </a:pPr>
            <a:endParaRPr sz="1700" dirty="0">
              <a:solidFill>
                <a:schemeClr val="lt1"/>
              </a:solidFill>
            </a:endParaRPr>
          </a:p>
        </p:txBody>
      </p:sp>
      <p:graphicFrame>
        <p:nvGraphicFramePr>
          <p:cNvPr id="6" name="Diagram 5">
            <a:extLst>
              <a:ext uri="{FF2B5EF4-FFF2-40B4-BE49-F238E27FC236}">
                <a16:creationId xmlns:a16="http://schemas.microsoft.com/office/drawing/2014/main" id="{8A30413E-4F30-1C73-09E3-8097DF1651FC}"/>
              </a:ext>
            </a:extLst>
          </p:cNvPr>
          <p:cNvGraphicFramePr/>
          <p:nvPr>
            <p:extLst>
              <p:ext uri="{D42A27DB-BD31-4B8C-83A1-F6EECF244321}">
                <p14:modId xmlns:p14="http://schemas.microsoft.com/office/powerpoint/2010/main" val="3332619070"/>
              </p:ext>
            </p:extLst>
          </p:nvPr>
        </p:nvGraphicFramePr>
        <p:xfrm>
          <a:off x="457200" y="0"/>
          <a:ext cx="8229600" cy="51435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030" name="Picture 6" descr="Simple MySQL Icon by Xaleph on DeviantArt">
            <a:extLst>
              <a:ext uri="{FF2B5EF4-FFF2-40B4-BE49-F238E27FC236}">
                <a16:creationId xmlns:a16="http://schemas.microsoft.com/office/drawing/2014/main" id="{9981441E-BDDD-2978-FB93-BAC3E30DA47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296722" y="1017725"/>
            <a:ext cx="1419922" cy="1419922"/>
          </a:xfrm>
          <a:prstGeom prst="rect">
            <a:avLst/>
          </a:prstGeom>
          <a:noFill/>
          <a:extLst>
            <a:ext uri="{909E8E84-426E-40DD-AFC4-6F175D3DCCD1}">
              <a14:hiddenFill xmlns:a14="http://schemas.microsoft.com/office/drawing/2010/main">
                <a:solidFill>
                  <a:srgbClr val="FFFFFF"/>
                </a:solidFill>
              </a14:hiddenFill>
            </a:ext>
          </a:extLst>
        </p:spPr>
      </p:pic>
      <p:sp>
        <p:nvSpPr>
          <p:cNvPr id="7" name="Cross 6">
            <a:extLst>
              <a:ext uri="{FF2B5EF4-FFF2-40B4-BE49-F238E27FC236}">
                <a16:creationId xmlns:a16="http://schemas.microsoft.com/office/drawing/2014/main" id="{1E509CC8-6194-3A2F-848E-EC08D8514BE9}"/>
              </a:ext>
            </a:extLst>
          </p:cNvPr>
          <p:cNvSpPr/>
          <p:nvPr/>
        </p:nvSpPr>
        <p:spPr>
          <a:xfrm>
            <a:off x="5887844" y="1571801"/>
            <a:ext cx="341971" cy="341971"/>
          </a:xfrm>
          <a:prstGeom prst="plus">
            <a:avLst/>
          </a:prstGeom>
          <a:solidFill>
            <a:srgbClr val="FF0000"/>
          </a:solidFill>
          <a:ln>
            <a:solidFill>
              <a:schemeClr val="accent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aphicFrame>
        <p:nvGraphicFramePr>
          <p:cNvPr id="8" name="Diagram 7">
            <a:extLst>
              <a:ext uri="{FF2B5EF4-FFF2-40B4-BE49-F238E27FC236}">
                <a16:creationId xmlns:a16="http://schemas.microsoft.com/office/drawing/2014/main" id="{CB150A9C-A1BB-1037-1351-E5DC5FC0B603}"/>
              </a:ext>
            </a:extLst>
          </p:cNvPr>
          <p:cNvGraphicFramePr/>
          <p:nvPr>
            <p:extLst>
              <p:ext uri="{D42A27DB-BD31-4B8C-83A1-F6EECF244321}">
                <p14:modId xmlns:p14="http://schemas.microsoft.com/office/powerpoint/2010/main" val="2872827903"/>
              </p:ext>
            </p:extLst>
          </p:nvPr>
        </p:nvGraphicFramePr>
        <p:xfrm>
          <a:off x="2000250" y="0"/>
          <a:ext cx="5143500" cy="5143500"/>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
        <p:nvSpPr>
          <p:cNvPr id="9" name="Cross 8">
            <a:extLst>
              <a:ext uri="{FF2B5EF4-FFF2-40B4-BE49-F238E27FC236}">
                <a16:creationId xmlns:a16="http://schemas.microsoft.com/office/drawing/2014/main" id="{F41CBCE9-99A8-F656-B20B-BE71DCDE6FE1}"/>
              </a:ext>
            </a:extLst>
          </p:cNvPr>
          <p:cNvSpPr/>
          <p:nvPr/>
        </p:nvSpPr>
        <p:spPr>
          <a:xfrm>
            <a:off x="4121769" y="1571801"/>
            <a:ext cx="341971" cy="341971"/>
          </a:xfrm>
          <a:prstGeom prst="plus">
            <a:avLst/>
          </a:prstGeom>
          <a:solidFill>
            <a:srgbClr val="FF0000"/>
          </a:solidFill>
          <a:ln>
            <a:solidFill>
              <a:schemeClr val="accent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22"/>
          <p:cNvSpPr txBox="1">
            <a:spLocks noGrp="1"/>
          </p:cNvSpPr>
          <p:nvPr>
            <p:ph type="title"/>
          </p:nvPr>
        </p:nvSpPr>
        <p:spPr>
          <a:xfrm>
            <a:off x="188685" y="174171"/>
            <a:ext cx="8795657" cy="843554"/>
          </a:xfrm>
          <a:prstGeom prst="rect">
            <a:avLst/>
          </a:prstGeom>
          <a:noFill/>
          <a:ln w="2857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spcFirstLastPara="1" wrap="square" lIns="91425" tIns="91425" rIns="91425" bIns="91425" anchor="ctr" anchorCtr="0">
            <a:normAutofit/>
          </a:bodyPr>
          <a:lstStyle/>
          <a:p>
            <a:pPr marL="0" lvl="0" indent="0" algn="ctr" rtl="0">
              <a:spcBef>
                <a:spcPts val="0"/>
              </a:spcBef>
              <a:spcAft>
                <a:spcPts val="0"/>
              </a:spcAft>
              <a:buNone/>
            </a:pPr>
            <a:r>
              <a:rPr lang="en" sz="4000" u="sng" dirty="0">
                <a:ln w="9525">
                  <a:solidFill>
                    <a:schemeClr val="bg1"/>
                  </a:solidFill>
                  <a:prstDash val="solid"/>
                </a:ln>
                <a:solidFill>
                  <a:schemeClr val="tx1"/>
                </a:solidFill>
                <a:effectLst>
                  <a:outerShdw blurRad="50800" dist="38100" dir="5400000" algn="t" rotWithShape="0">
                    <a:prstClr val="black">
                      <a:alpha val="40000"/>
                    </a:prstClr>
                  </a:outerShdw>
                </a:effectLst>
                <a:latin typeface="Barlow Light" panose="00000400000000000000" pitchFamily="2" charset="0"/>
              </a:rPr>
              <a:t>ADVANTAGE OVER EXISTING SYSTEM</a:t>
            </a:r>
            <a:endParaRPr sz="4000" dirty="0"/>
          </a:p>
        </p:txBody>
      </p:sp>
      <p:sp>
        <p:nvSpPr>
          <p:cNvPr id="124" name="Google Shape;124;p22"/>
          <p:cNvSpPr txBox="1">
            <a:spLocks noGrp="1"/>
          </p:cNvSpPr>
          <p:nvPr>
            <p:ph type="body" idx="1"/>
          </p:nvPr>
        </p:nvSpPr>
        <p:spPr>
          <a:xfrm>
            <a:off x="311700" y="1152475"/>
            <a:ext cx="8520600" cy="3668118"/>
          </a:xfrm>
          <a:prstGeom prst="rect">
            <a:avLst/>
          </a:prstGeom>
        </p:spPr>
        <p:txBody>
          <a:bodyPr spcFirstLastPara="1" wrap="square" lIns="91425" tIns="91425" rIns="91425" bIns="91425" anchor="t" anchorCtr="0">
            <a:normAutofit/>
          </a:bodyPr>
          <a:lstStyle/>
          <a:p>
            <a:pPr marL="342900">
              <a:buFont typeface="Wingdings"/>
              <a:buChar char="q"/>
            </a:pPr>
            <a:r>
              <a:rPr lang="en-US" sz="2000" dirty="0">
                <a:solidFill>
                  <a:schemeClr val="lt1"/>
                </a:solidFill>
                <a:effectLst>
                  <a:outerShdw blurRad="38100" dist="38100" dir="2700000" algn="tl">
                    <a:srgbClr val="000000">
                      <a:alpha val="43137"/>
                    </a:srgbClr>
                  </a:outerShdw>
                </a:effectLst>
              </a:rPr>
              <a:t>It can be easily accessed by anyone unlike the expensive services provided by the existing system.</a:t>
            </a:r>
          </a:p>
          <a:p>
            <a:pPr marL="342900">
              <a:buFont typeface="Wingdings"/>
              <a:buChar char="q"/>
            </a:pPr>
            <a:r>
              <a:rPr lang="en-US" sz="2000" dirty="0">
                <a:solidFill>
                  <a:schemeClr val="lt1"/>
                </a:solidFill>
                <a:effectLst>
                  <a:outerShdw blurRad="38100" dist="38100" dir="2700000" algn="tl">
                    <a:srgbClr val="000000">
                      <a:alpha val="43137"/>
                    </a:srgbClr>
                  </a:outerShdw>
                </a:effectLst>
              </a:rPr>
              <a:t>It is more accurate and precise since it makes use of computer logic i.e. facts and figures unlike the biasness of human ears.</a:t>
            </a:r>
          </a:p>
          <a:p>
            <a:pPr marL="342900">
              <a:buFont typeface="Wingdings"/>
              <a:buChar char="q"/>
            </a:pPr>
            <a:r>
              <a:rPr lang="en-US" sz="2000" dirty="0">
                <a:solidFill>
                  <a:schemeClr val="lt1"/>
                </a:solidFill>
                <a:effectLst>
                  <a:outerShdw blurRad="38100" dist="38100" dir="2700000" algn="tl">
                    <a:srgbClr val="000000">
                      <a:alpha val="43137"/>
                    </a:srgbClr>
                  </a:outerShdw>
                </a:effectLst>
              </a:rPr>
              <a:t>It can be easily accessed , understood and utilize by any non programmer and hence it is user-friendly.</a:t>
            </a:r>
          </a:p>
          <a:p>
            <a:pPr marL="342900">
              <a:buFont typeface="Wingdings"/>
              <a:buChar char="q"/>
            </a:pPr>
            <a:r>
              <a:rPr lang="en-US" sz="2000" dirty="0">
                <a:solidFill>
                  <a:schemeClr val="lt1"/>
                </a:solidFill>
                <a:effectLst>
                  <a:outerShdw blurRad="38100" dist="38100" dir="2700000" algn="tl">
                    <a:srgbClr val="000000">
                      <a:alpha val="43137"/>
                    </a:srgbClr>
                  </a:outerShdw>
                </a:effectLst>
              </a:rPr>
              <a:t>It is free and fun to use for singers of any age as it is something new and unique.</a:t>
            </a:r>
          </a:p>
          <a:p>
            <a:pPr marL="342900">
              <a:buFont typeface="Wingdings"/>
              <a:buChar char="q"/>
            </a:pPr>
            <a:r>
              <a:rPr lang="en-US" sz="2000" dirty="0">
                <a:solidFill>
                  <a:schemeClr val="lt1"/>
                </a:solidFill>
                <a:effectLst>
                  <a:outerShdw blurRad="38100" dist="38100" dir="2700000" algn="tl">
                    <a:srgbClr val="000000">
                      <a:alpha val="43137"/>
                    </a:srgbClr>
                  </a:outerShdw>
                </a:effectLst>
              </a:rPr>
              <a:t>If used properly it can help singers grow exponentially over time.</a:t>
            </a:r>
          </a:p>
          <a:p>
            <a:pPr marL="342900">
              <a:buFont typeface="Wingdings"/>
              <a:buChar char="q"/>
            </a:pPr>
            <a:endParaRPr lang="en-US" sz="2000" dirty="0">
              <a:solidFill>
                <a:schemeClr val="lt1"/>
              </a:solidFill>
              <a:effectLst>
                <a:outerShdw blurRad="38100" dist="38100" dir="2700000" algn="tl">
                  <a:srgbClr val="000000">
                    <a:alpha val="43137"/>
                  </a:srgbClr>
                </a:outerShdw>
              </a:effectLst>
            </a:endParaRPr>
          </a:p>
          <a:p>
            <a:pPr marL="342900">
              <a:buFont typeface="Wingdings"/>
              <a:buChar char="q"/>
            </a:pPr>
            <a:endParaRPr lang="en-US" sz="2000" dirty="0">
              <a:solidFill>
                <a:schemeClr val="lt1"/>
              </a:solidFill>
              <a:effectLst>
                <a:outerShdw blurRad="38100" dist="38100" dir="2700000" algn="tl">
                  <a:srgbClr val="000000">
                    <a:alpha val="43137"/>
                  </a:srgbClr>
                </a:outerShdw>
              </a:effectLst>
            </a:endParaRPr>
          </a:p>
          <a:p>
            <a:pPr marL="342900">
              <a:buFont typeface="Wingdings"/>
              <a:buChar char="q"/>
            </a:pPr>
            <a:endParaRPr lang="en-US" sz="2000" dirty="0">
              <a:solidFill>
                <a:schemeClr val="lt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23"/>
          <p:cNvSpPr txBox="1">
            <a:spLocks noGrp="1"/>
          </p:cNvSpPr>
          <p:nvPr>
            <p:ph type="title"/>
          </p:nvPr>
        </p:nvSpPr>
        <p:spPr>
          <a:xfrm>
            <a:off x="311700" y="65762"/>
            <a:ext cx="8520600" cy="910013"/>
          </a:xfrm>
          <a:prstGeom prst="rect">
            <a:avLst/>
          </a:prstGeom>
          <a:noFill/>
          <a:ln w="2857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spcFirstLastPara="1" wrap="square" lIns="91425" tIns="91425" rIns="91425" bIns="91425" anchor="ctr" anchorCtr="0">
            <a:normAutofit/>
          </a:bodyPr>
          <a:lstStyle/>
          <a:p>
            <a:pPr marL="0" lvl="0" indent="0" algn="ctr" rtl="0">
              <a:spcBef>
                <a:spcPts val="0"/>
              </a:spcBef>
              <a:spcAft>
                <a:spcPts val="0"/>
              </a:spcAft>
              <a:buNone/>
            </a:pPr>
            <a:r>
              <a:rPr lang="en" sz="4000" u="sng">
                <a:ln w="9525">
                  <a:solidFill>
                    <a:schemeClr val="bg1"/>
                  </a:solidFill>
                  <a:prstDash val="solid"/>
                </a:ln>
                <a:solidFill>
                  <a:schemeClr val="tx1"/>
                </a:solidFill>
                <a:effectLst>
                  <a:outerShdw blurRad="50800" dist="38100" dir="5400000" algn="t" rotWithShape="0">
                    <a:prstClr val="black">
                      <a:alpha val="40000"/>
                    </a:prstClr>
                  </a:outerShdw>
                </a:effectLst>
                <a:latin typeface="Barlow Light" panose="00000400000000000000" pitchFamily="2" charset="0"/>
              </a:rPr>
              <a:t>PROJECT CONSTRAINTS</a:t>
            </a:r>
            <a:endParaRPr sz="4000"/>
          </a:p>
        </p:txBody>
      </p:sp>
      <p:graphicFrame>
        <p:nvGraphicFramePr>
          <p:cNvPr id="131" name="Google Shape;131;p23"/>
          <p:cNvGraphicFramePr/>
          <p:nvPr>
            <p:extLst>
              <p:ext uri="{D42A27DB-BD31-4B8C-83A1-F6EECF244321}">
                <p14:modId xmlns:p14="http://schemas.microsoft.com/office/powerpoint/2010/main" val="403522911"/>
              </p:ext>
            </p:extLst>
          </p:nvPr>
        </p:nvGraphicFramePr>
        <p:xfrm>
          <a:off x="311700" y="1207565"/>
          <a:ext cx="8520600" cy="3676491"/>
        </p:xfrm>
        <a:graphic>
          <a:graphicData uri="http://schemas.openxmlformats.org/drawingml/2006/table">
            <a:tbl>
              <a:tblPr>
                <a:tableStyleId>{5940675A-B579-460E-94D1-54222C63F5DA}</a:tableStyleId>
              </a:tblPr>
              <a:tblGrid>
                <a:gridCol w="4260300">
                  <a:extLst>
                    <a:ext uri="{9D8B030D-6E8A-4147-A177-3AD203B41FA5}">
                      <a16:colId xmlns:a16="http://schemas.microsoft.com/office/drawing/2014/main" val="20000"/>
                    </a:ext>
                  </a:extLst>
                </a:gridCol>
                <a:gridCol w="4260300">
                  <a:extLst>
                    <a:ext uri="{9D8B030D-6E8A-4147-A177-3AD203B41FA5}">
                      <a16:colId xmlns:a16="http://schemas.microsoft.com/office/drawing/2014/main" val="20001"/>
                    </a:ext>
                  </a:extLst>
                </a:gridCol>
              </a:tblGrid>
              <a:tr h="897037">
                <a:tc>
                  <a:txBody>
                    <a:bodyPr/>
                    <a:lstStyle/>
                    <a:p>
                      <a:pPr marL="0" lvl="0" indent="0" algn="ctr" rtl="0">
                        <a:spcBef>
                          <a:spcPts val="0"/>
                        </a:spcBef>
                        <a:spcAft>
                          <a:spcPts val="0"/>
                        </a:spcAft>
                        <a:buNone/>
                      </a:pPr>
                      <a:r>
                        <a:rPr lang="en" sz="3200" b="1" u="sng">
                          <a:solidFill>
                            <a:srgbClr val="FF3300"/>
                          </a:solidFill>
                          <a:effectLst>
                            <a:outerShdw blurRad="38100" dist="38100" dir="2700000" algn="tl">
                              <a:srgbClr val="000000">
                                <a:alpha val="43137"/>
                              </a:srgbClr>
                            </a:outerShdw>
                          </a:effectLst>
                        </a:rPr>
                        <a:t>Show Stoppers</a:t>
                      </a:r>
                      <a:endParaRPr sz="3200" b="1" i="1" u="sng">
                        <a:solidFill>
                          <a:srgbClr val="FF3300"/>
                        </a:solidFill>
                        <a:effectLst>
                          <a:outerShdw blurRad="38100" dist="38100" dir="2700000" algn="tl">
                            <a:srgbClr val="000000">
                              <a:alpha val="43137"/>
                            </a:srgbClr>
                          </a:outerShdw>
                        </a:effectLst>
                      </a:endParaRPr>
                    </a:p>
                  </a:txBody>
                  <a:tcPr marL="91425" marR="91425" marT="91425" marB="91425"/>
                </a:tc>
                <a:tc>
                  <a:txBody>
                    <a:bodyPr/>
                    <a:lstStyle/>
                    <a:p>
                      <a:pPr marL="0" lvl="0" indent="0" algn="ctr" rtl="0">
                        <a:spcBef>
                          <a:spcPts val="0"/>
                        </a:spcBef>
                        <a:spcAft>
                          <a:spcPts val="0"/>
                        </a:spcAft>
                        <a:buNone/>
                      </a:pPr>
                      <a:r>
                        <a:rPr lang="en" sz="3200" b="1" u="sng" dirty="0">
                          <a:solidFill>
                            <a:srgbClr val="FFC000"/>
                          </a:solidFill>
                          <a:effectLst>
                            <a:outerShdw blurRad="38100" dist="38100" dir="2700000" algn="tl">
                              <a:srgbClr val="000000">
                                <a:alpha val="43137"/>
                              </a:srgbClr>
                            </a:outerShdw>
                          </a:effectLst>
                        </a:rPr>
                        <a:t>Dependencies</a:t>
                      </a:r>
                      <a:endParaRPr sz="3200" b="1" i="1" u="sng" dirty="0">
                        <a:solidFill>
                          <a:srgbClr val="FFC000"/>
                        </a:solidFill>
                        <a:effectLst>
                          <a:outerShdw blurRad="38100" dist="38100" dir="2700000" algn="tl">
                            <a:srgbClr val="000000">
                              <a:alpha val="43137"/>
                            </a:srgbClr>
                          </a:outerShdw>
                        </a:effectLst>
                      </a:endParaRPr>
                    </a:p>
                  </a:txBody>
                  <a:tcPr marL="91425" marR="91425" marT="91425" marB="91425"/>
                </a:tc>
                <a:extLst>
                  <a:ext uri="{0D108BD9-81ED-4DB2-BD59-A6C34878D82A}">
                    <a16:rowId xmlns:a16="http://schemas.microsoft.com/office/drawing/2014/main" val="10000"/>
                  </a:ext>
                </a:extLst>
              </a:tr>
              <a:tr h="1389727">
                <a:tc>
                  <a:txBody>
                    <a:bodyPr/>
                    <a:lstStyle/>
                    <a:p>
                      <a:pPr marL="285750" lvl="0" indent="-285750" algn="l" rtl="0">
                        <a:spcBef>
                          <a:spcPts val="0"/>
                        </a:spcBef>
                        <a:spcAft>
                          <a:spcPts val="0"/>
                        </a:spcAft>
                        <a:buFont typeface="Arial" panose="020B0604020202020204" pitchFamily="34" charset="0"/>
                        <a:buChar char="•"/>
                      </a:pPr>
                      <a:r>
                        <a:rPr lang="en-US" sz="2400" dirty="0">
                          <a:solidFill>
                            <a:schemeClr val="bg1"/>
                          </a:solidFill>
                          <a:effectLst>
                            <a:outerShdw blurRad="38100" dist="38100" dir="2700000" algn="tl">
                              <a:srgbClr val="000000">
                                <a:alpha val="43137"/>
                              </a:srgbClr>
                            </a:outerShdw>
                          </a:effectLst>
                        </a:rPr>
                        <a:t>Sometime progress generated may have errors .</a:t>
                      </a:r>
                      <a:endParaRPr sz="2400" dirty="0">
                        <a:solidFill>
                          <a:schemeClr val="bg1"/>
                        </a:solidFill>
                        <a:effectLst>
                          <a:outerShdw blurRad="38100" dist="38100" dir="2700000" algn="tl">
                            <a:srgbClr val="000000">
                              <a:alpha val="43137"/>
                            </a:srgbClr>
                          </a:outerShdw>
                        </a:effectLst>
                      </a:endParaRPr>
                    </a:p>
                  </a:txBody>
                  <a:tcPr marL="91425" marR="91425" marT="91425" marB="91425"/>
                </a:tc>
                <a:tc>
                  <a:txBody>
                    <a:bodyPr/>
                    <a:lstStyle/>
                    <a:p>
                      <a:pPr marL="285750" lvl="0" indent="-285750" algn="l" rtl="0">
                        <a:spcBef>
                          <a:spcPts val="0"/>
                        </a:spcBef>
                        <a:spcAft>
                          <a:spcPts val="0"/>
                        </a:spcAft>
                        <a:buFont typeface="Arial" panose="020B0604020202020204" pitchFamily="34" charset="0"/>
                        <a:buChar char="•"/>
                      </a:pPr>
                      <a:r>
                        <a:rPr lang="en-IN" sz="2400" dirty="0">
                          <a:solidFill>
                            <a:schemeClr val="bg1"/>
                          </a:solidFill>
                          <a:effectLst>
                            <a:outerShdw blurRad="38100" dist="38100" dir="2700000" algn="tl">
                              <a:srgbClr val="000000">
                                <a:alpha val="43137"/>
                              </a:srgbClr>
                            </a:outerShdw>
                          </a:effectLst>
                        </a:rPr>
                        <a:t>While recording the surrounding environment should be noise free.</a:t>
                      </a:r>
                      <a:endParaRPr sz="2400" dirty="0">
                        <a:solidFill>
                          <a:schemeClr val="bg1"/>
                        </a:solidFill>
                        <a:effectLst>
                          <a:outerShdw blurRad="38100" dist="38100" dir="2700000" algn="tl">
                            <a:srgbClr val="000000">
                              <a:alpha val="43137"/>
                            </a:srgbClr>
                          </a:outerShdw>
                        </a:effectLst>
                      </a:endParaRPr>
                    </a:p>
                  </a:txBody>
                  <a:tcPr marL="91425" marR="91425" marT="91425" marB="91425"/>
                </a:tc>
                <a:extLst>
                  <a:ext uri="{0D108BD9-81ED-4DB2-BD59-A6C34878D82A}">
                    <a16:rowId xmlns:a16="http://schemas.microsoft.com/office/drawing/2014/main" val="10001"/>
                  </a:ext>
                </a:extLst>
              </a:tr>
              <a:tr h="1389727">
                <a:tc>
                  <a:txBody>
                    <a:bodyPr/>
                    <a:lstStyle/>
                    <a:p>
                      <a:pPr marL="285750" lvl="0" indent="-285750" algn="l" rtl="0">
                        <a:spcBef>
                          <a:spcPts val="0"/>
                        </a:spcBef>
                        <a:spcAft>
                          <a:spcPts val="0"/>
                        </a:spcAft>
                        <a:buFont typeface="Arial" panose="020B0604020202020204" pitchFamily="34" charset="0"/>
                        <a:buChar char="•"/>
                      </a:pPr>
                      <a:r>
                        <a:rPr lang="en-US" sz="2400">
                          <a:solidFill>
                            <a:schemeClr val="bg1"/>
                          </a:solidFill>
                          <a:effectLst>
                            <a:outerShdw blurRad="38100" dist="38100" dir="2700000" algn="tl">
                              <a:srgbClr val="000000">
                                <a:alpha val="43137"/>
                              </a:srgbClr>
                            </a:outerShdw>
                          </a:effectLst>
                        </a:rPr>
                        <a:t>Technology used may become outdated . </a:t>
                      </a:r>
                      <a:endParaRPr sz="2400">
                        <a:solidFill>
                          <a:schemeClr val="bg1"/>
                        </a:solidFill>
                        <a:effectLst>
                          <a:outerShdw blurRad="38100" dist="38100" dir="2700000" algn="tl">
                            <a:srgbClr val="000000">
                              <a:alpha val="43137"/>
                            </a:srgbClr>
                          </a:outerShdw>
                        </a:effectLst>
                      </a:endParaRPr>
                    </a:p>
                  </a:txBody>
                  <a:tcPr marL="91425" marR="91425" marT="91425" marB="91425"/>
                </a:tc>
                <a:tc>
                  <a:txBody>
                    <a:bodyPr/>
                    <a:lstStyle/>
                    <a:p>
                      <a:pPr marL="285750" lvl="0" indent="-285750" algn="l" rtl="0">
                        <a:spcBef>
                          <a:spcPts val="0"/>
                        </a:spcBef>
                        <a:spcAft>
                          <a:spcPts val="0"/>
                        </a:spcAft>
                        <a:buFont typeface="Arial" panose="020B0604020202020204" pitchFamily="34" charset="0"/>
                        <a:buChar char="•"/>
                      </a:pPr>
                      <a:r>
                        <a:rPr lang="en-IN" sz="2400" dirty="0">
                          <a:solidFill>
                            <a:schemeClr val="bg1"/>
                          </a:solidFill>
                          <a:effectLst>
                            <a:outerShdw blurRad="38100" dist="38100" dir="2700000" algn="tl">
                              <a:srgbClr val="000000">
                                <a:alpha val="43137"/>
                              </a:srgbClr>
                            </a:outerShdw>
                          </a:effectLst>
                        </a:rPr>
                        <a:t>The audio should be in format .wav only.</a:t>
                      </a:r>
                      <a:endParaRPr sz="2400" dirty="0">
                        <a:solidFill>
                          <a:schemeClr val="bg1"/>
                        </a:solidFill>
                        <a:effectLst>
                          <a:outerShdw blurRad="38100" dist="38100" dir="2700000" algn="tl">
                            <a:srgbClr val="000000">
                              <a:alpha val="43137"/>
                            </a:srgbClr>
                          </a:outerShdw>
                        </a:effectLst>
                      </a:endParaRPr>
                    </a:p>
                  </a:txBody>
                  <a:tcPr marL="91425" marR="91425" marT="91425" marB="91425"/>
                </a:tc>
                <a:extLst>
                  <a:ext uri="{0D108BD9-81ED-4DB2-BD59-A6C34878D82A}">
                    <a16:rowId xmlns:a16="http://schemas.microsoft.com/office/drawing/2014/main" val="10002"/>
                  </a:ext>
                </a:extLst>
              </a:tr>
            </a:tbl>
          </a:graphicData>
        </a:graphic>
      </p:graphicFrame>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80</TotalTime>
  <Words>1150</Words>
  <Application>Microsoft Office PowerPoint</Application>
  <PresentationFormat>On-screen Show (16:9)</PresentationFormat>
  <Paragraphs>104</Paragraphs>
  <Slides>11</Slides>
  <Notes>11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Brush Script MT</vt:lpstr>
      <vt:lpstr>Barlow Light</vt:lpstr>
      <vt:lpstr>Arial</vt:lpstr>
      <vt:lpstr>Wingdings</vt:lpstr>
      <vt:lpstr>Roboto</vt:lpstr>
      <vt:lpstr>Simple Light</vt:lpstr>
      <vt:lpstr>PowerPoint Presentation</vt:lpstr>
      <vt:lpstr>TEAM  DETAILS</vt:lpstr>
      <vt:lpstr>DOMAIN SELECTED</vt:lpstr>
      <vt:lpstr>PROBLEM STATEMENT</vt:lpstr>
      <vt:lpstr>PROJECT DESCRIPTION </vt:lpstr>
      <vt:lpstr>SOLUTION PROPOSED</vt:lpstr>
      <vt:lpstr>TECHNOLOGY USED</vt:lpstr>
      <vt:lpstr>ADVANTAGE OVER EXISTING SYSTEM</vt:lpstr>
      <vt:lpstr>PROJECT CONSTRAINTS</vt:lpstr>
      <vt:lpstr>VIDEO</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Swastik Bansal</cp:lastModifiedBy>
  <cp:revision>18</cp:revision>
  <dcterms:modified xsi:type="dcterms:W3CDTF">2023-03-10T19:03:26Z</dcterms:modified>
</cp:coreProperties>
</file>